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1" r:id="rId4"/>
    <p:sldId id="271" r:id="rId5"/>
    <p:sldId id="258" r:id="rId6"/>
    <p:sldId id="262" r:id="rId7"/>
    <p:sldId id="272" r:id="rId8"/>
    <p:sldId id="273" r:id="rId9"/>
    <p:sldId id="263" r:id="rId10"/>
    <p:sldId id="274" r:id="rId11"/>
    <p:sldId id="275" r:id="rId12"/>
    <p:sldId id="276" r:id="rId13"/>
    <p:sldId id="278" r:id="rId14"/>
    <p:sldId id="277" r:id="rId15"/>
    <p:sldId id="279" r:id="rId16"/>
    <p:sldId id="280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9144000" cy="5143500" type="screen16x9"/>
  <p:notesSz cx="7099300" cy="10234613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81671" autoAdjust="0"/>
  </p:normalViewPr>
  <p:slideViewPr>
    <p:cSldViewPr>
      <p:cViewPr varScale="1">
        <p:scale>
          <a:sx n="114" d="100"/>
          <a:sy n="114" d="100"/>
        </p:scale>
        <p:origin x="456" y="86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4T11:40:03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6608 4102 75 0,'-4'0'217'16,"4"0"-75"-16,0 0-46 0,0 0-27 0,0 0-17 16,0 0-10-16,0 0-8 0,0 0-9 0,0-2-6 15,4 2-6-15,2 0-1 0,3-4-3 16,1 2 1-16,5 2-1 0,0-4 0 0,-1 2 0 15,6 0 3-15,4-1-1 0,5 0 1 0,5-3 0 16,0 1 2-16,6 2-1 0,3-2 2 16,12-4 1-16,-7 4 1 0,11 0-1 0,-1-4-1 15,1 4 0-15,0-1-1 0,4 3-1 16,1-1-1-16,-1-2-4 0,1 0 1 0,-6 1-1 16,1-1-1-16,-6 1-2 0,2-4 0 0,-7 4-1 15,1-1 0-15,-5 3 0 0,0 1-1 16,-5 2-3-16,0 0-9 0,0 5-34 15,0-5-101-15,-4 3-149 0,-6 0-87 0</inkml:trace>
  <inkml:trace contextRef="#ctx0" brushRef="#br0" timeOffset="28681.77">7039 5525 84 0,'0'3'109'16,"0"-3"3"-16,0 0 3 0,0 3 2 0,0-3-8 15,0 0-4-15,0 0-4 0,0 0-2 0,0 0 0 16,0 0-1-16,0 0 0 0,0 0-7 16,0-3-7-16,0 3-11 0,0 0-12 0,4-3-11 15,-4 0-11-15,0 1-10 0,5-1-6 0,0-3-4 16,0-2-5-16,5 0-2 0,-1-3-3 0,6-6-2 15,0 0 1-15,-1-4 1 0,6 0 1 0,5-5-1 16,-6-4 2-16,11 0-2 0,-6 0 0 0,5-3-2 16,0-1 0-16,1 5-3 0,-1 1-3 15,0 1-1-15,1 2 0 0,-1 3 0 0,0 0 0 16,0 6 0-16,1-1 0 0,-6 3 0 0,0 0 0 16,1 3 1-16,-1 3 0 0,1 0-1 0,-6 0-1 0,1 5-1 15,-5-3-5-15,-1 3-10 0,6 3-19 16,-10 0-26-16,-1 0-32 0,1 0-45 0,-5 7-106 15,0-5-85-15,-5 6-48 0,5-3-16 0</inkml:trace>
  <inkml:trace contextRef="#ctx0" brushRef="#br0" timeOffset="29031.8">7654 4956 133 0,'0'0'293'0,"5"-2"-110"16,-1-1-80-16,2 3-46 0,-2-6-23 0,1 4-11 15,5-3-5-15,-1 2-2 0,2-3-2 0,3 1-1 16,-4-1-1-16,4 4-1 0,1-4-4 0,0 6 0 16,-1 0 0-16,1 0 1 0,0 2 3 0,0 2 2 15,-6 1 2-15,6 0 1 0,-5 0 0 0,4 4 2 16,-4-1 1-16,0 0 0 0,0 3 0 0,-5 1-1 16,-1-1-1-16,2-1-1 0,-2 4 1 0,-4 3-3 15,0-4-2-15,-4 4-2 0,-2 2-2 16,2-3-2-16,-1 4-1 0,0-1-2 0,-5-2-1 0,0-1-2 15,1 0-2-15,-1-2-4 0,0 0-11 16,0-4-20-16,0 3-24 0,1-6-42 0,-1-1-82 16,0-1-77-16,1-2-47 0</inkml:trace>
  <inkml:trace contextRef="#ctx0" brushRef="#br0" timeOffset="29633.53">8201 4663 236 0,'0'0'261'16,"-5"-3"-100"-16,5 3-63 0,0 0-32 0,0 0-20 16,0 3-9-16,0-3-5 0,5 4-5 0,-5 5-4 15,5-1-5-15,0 6-6 0,-1 3-3 0,2 2-2 16,-2 0-2-16,-4 3 0 0,5 1 1 0,0-2-1 16,0 4 0-16,0-1 0 0,-1 1-1 0,2 0 0 15,-2 0 1-15,1-1-2 0,1 1-1 0,3-3-2 16,-4 0-2-16,0 0-4 0,0-5-9 0,-1 2-15 15,2-5-22-15,-2-1-29 0,-4-2-66 0,5 1-88 16,-5-4-52-16</inkml:trace>
  <inkml:trace contextRef="#ctx0" brushRef="#br0" timeOffset="29951.38">8221 5056 91 0,'0'-4'365'0,"-6"4"-40"0,6 0-119 16,0 0-79-16,0 0-50 0,6-2-30 15,-6 2-15-15,0-3-9 0,4 0-5 0,1 0-3 16,0-2-4-16,5 0-4 0,-6-1-4 0,6 0 0 15,1 1-1-15,-2-3 0 0,1 2 0 0,-1-2-1 16,6 0 0-16,-5 0 0 0,0-1 2 0,5-2-1 16,-1 3-1-16,-4 0-3 0,5-1-7 0,-5 2-13 15,4-1-21-15,-4-1-26 0,0 1-32 0,-1 5-65 16,-4-2-89-16,0 2-57 0,0 0-30 0</inkml:trace>
  <inkml:trace contextRef="#ctx0" brushRef="#br0" timeOffset="30410.05">8480 4943 224 0,'0'-3'256'0,"0"1"-94"0,0 2-67 0,0-3-38 15,0 3-24-15,0 0-12 0,0 0-6 0,4 3-3 16,1-1-1-16,0 1-2 0,0-1-2 0,0 4 0 0,-1-1 0 15,2 3 1-15,-2 1-1 0,1-1 1 16,0 3-1-16,0-3 0 0,-5-2 0 0,5 2 0 16,0-3 1-16,-5 1 3 0,0 0 6 0,5-3 9 15,-5-3 10-15,0 2 10 0,0-2 4 0,-5 0 3 16,5-2 5-16,-5-1 0 0,0 0-1 0,5-2-7 16,-5-1-9-16,0 0-5 0,5-2-5 0,-5 3-4 15,1-3-4-15,4-3-6 0,-6 3-5 0,6-4-4 16,0-2-2-16,0 4-2 0,0-4-4 0,6 3-4 15,-6-3-6-15,4 3-10 0,1-3-14 0,0 3-21 16,0 1-27-16,0 1-29 0,0 1-34 16,4 2-65-16,-4 1-75 0,1 2-45 0,-2-3-22 15</inkml:trace>
  <inkml:trace contextRef="#ctx0" brushRef="#br0" timeOffset="30911.54">8728 4836 47 0,'-4'5'288'0,"-2"4"-59"0,2-2-78 0,-6 4-46 0,5 0-27 16,0 1-16-16,1 2-9 0,4-3-9 16,-6 2-5-16,6-2-8 0,0 0-7 0,0 0-6 0,0 0-7 15,0-3-3-15,6 1-2 0,-6-1-2 16,4-3-1-16,1 1 0 0,0-4 0 0,0 4 1 16,-5-4 1-16,5 2-2 0,-1-4 0 0,2 0 0 15,-2 0-1-15,-4-4 1 0,5 2-1 0,0-4-2 16,0 1 0-16,0-3 0 0,-5-4-1 0,5 5-1 15,-5-8-2-15,0 5-2 0,0-4 0 0,0 0 0 16,0 4 0-16,0-5 1 0,0 5 0 0,-5-2 2 16,5 4 1-16,0-3 1 0,0 6 1 0,0-4 0 15,-5 4 0-15,5 2 0 0,0 1 0 0,5-1-1 16,-5 3 0-16,0-3 1 0,5 3-2 0,0 3 1 16,-5-3 2-16,5 3 1 0,-1-1 1 15,2 1 1-15,3 0 3 0,-4-1 0 0,0 4 3 16,0-1 0-16,5 1-1 0,-6-1 1 0,1 1-1 15,5 3-1-15,-5-4-1 0,5 3-4 0,-6-3-4 16,7 4-5-16,-7-3-11 0,6-4-19 0,-5 4-26 16,0-4-37-16,0-2-79 0,-5 3-83 0,5-3-45 15</inkml:trace>
  <inkml:trace contextRef="#ctx0" brushRef="#br0" timeOffset="31159.75">8904 4758 176 0,'0'0'349'0,"0"0"-59"0,5 0-106 0,-5 3-71 16,0-3-43-16,5 4-25 0,0-2-13 0,0 3-7 16,-1 1-3-16,2 1-2 0,-2 0-2 0,1-1-5 15,1 2-5-15,-2-1-2 0,6 2-3 0,-5-4-3 16,0 4-9-16,-1-1-18 0,2 0-29 0,-6-3-47 15,0 4-99-15,0-4-84 0,0 1-48 16</inkml:trace>
  <inkml:trace contextRef="#ctx0" brushRef="#br0" timeOffset="31309.87">8816 4569 123 0,'-9'-9'369'16,"4"2"-29"-16,5 1-130 0,-5 1-96 0,0 2-61 16,5 0-43-16,0 0-37 0,0 3-45 15,5 3-88-15,-5 3-88 0,0-1-58 0,5 3-31 16</inkml:trace>
  <inkml:trace contextRef="#ctx0" brushRef="#br0" timeOffset="31605.07">9100 4712 78 0,'0'0'310'0,"-5"0"-63"15,5 3-92-15,0-3-63 0,0 2-35 0,0 1-21 16,0 0-10-16,0 2-11 0,5 1-2 0,-1 2 1 15,2-2 0-15,-2 4-1 0,1-1 0 16,0-1 3-16,0 0-1 0,0 1 5 0,5-1-3 0,-5 0-3 16,-1 0-3-16,2-2 0 0,-2 2-1 0,1-2-3 15,-5-1-1-15,5-2-3 0,0 3-1 0,0-4-4 16,-5 1-3-16,4-1-8 0,2 1-11 16,-6-3-15-16,4-3-22 0,1 1-22 0,0-3-16 0,0-4-19 15,-5 1-15-15,5 0-11 0,-1-4 0 16,2 1 8-16,-6 3 20 0,5-3 24 0</inkml:trace>
  <inkml:trace contextRef="#ctx0" brushRef="#br0" timeOffset="31935.39">9242 4745 24 0,'0'-3'67'0,"4"0"9"0,-4 1 2 0,5-1-6 16,0 3-12-16,0 0-8 0,0 0-4 0,-1 0-1 15,2 0-4-15,3 0-1 0,-4 0-1 0,5 0-4 16,-5 0-1-16,0 0 0 0,4 0 0 0,1 0-3 16,0 0 0-16,-5 0-3 0,5 0 1 0,-1 0-1 15,1-3-2-15,0 3-2 0,0 0-5 16,0-3 0-16,-1 3 0 0,1-2 0 0,-5-1-2 15,5-3 0-15,-1 4 1 0,-3-4-1 0,3-3 0 16,-4 5-1-16,0-5-3 0,0 2-1 0,-1-2-2 16,2-2-4-16,-2 3-1 0,-4-1 0 0,0-2-1 15,5 4-2-15,-5-3 0 0,0 3-1 0,0-2 0 16,0 4-1-16,0-3 1 0,-5 5 0 0,5-3-2 16,0 3 1-16,0-2-1 0,0 2 0 15,0 3-1-15,5 0-1 0,-5 0-1 0,5 0 0 16,0 3 2-16,0 0 0 0,0 2 0 0,0-2 4 15,4 3 0-15,1 2 1 0,0-3 0 0,-5 4 1 16,5-5-1-16,-1 5 0 0,6-3-1 0,-5-1 0 16,5 1-1-16,-6-1-1 0,6 1-4 0,0-3-8 15,-1-1-13-15,-4-2-28 0,0 3-38 0,-6-3-78 16,2 3-96-16,-2-3-49 0,1-3-33 0</inkml:trace>
  <inkml:trace contextRef="#ctx0" brushRef="#br0" timeOffset="32119.76">9407 4273 56 0,'0'-6'334'0,"-4"0"-52"0,-2 4-141 16,6-1-93-16,0 0-62 0,-4 3-50 0,4 0-92 15,0 3-76-15,0 0-44 0</inkml:trace>
  <inkml:trace contextRef="#ctx0" brushRef="#br0" timeOffset="32952.94">9735 4454 171 0,'4'5'206'0,"2"1"-80"16,-6-1-48-16,4 0-15 0,1 1-9 0,5 0-2 15,-1 2 2-15,-3 3-1 0,3-3 2 0,1 3 0 16,0 0 0-16,-5-3-8 0,5 3-3 0,-1 0-3 16,1 0-6-16,0-2-4 0,0-1-4 0,-6-3-4 15,2 1-5-15,3-1-5 0,-4-3-4 16,0 1-1-16,0-3-1 0,-1 0 0 0,-4 0-1 16,6-5 0-16,-1 0-3 0,-1-1-1 0,-4-2-2 15,6-3-4-15,-6 0-4 0,0 0-5 0,4 0-2 16,-4 0-6-16,0-2 0 0,0 1-2 0,0 1-3 15,-4-2 2-15,4 1 1 0,0 2 3 0,0-1 3 16,0-1 2-16,0 4 3 0,0 0 3 16,0 0 2-16,4 5 1 0,-4-3 1 0,5 6 2 15,-5-2 0-15,5 4 1 0,5-2 1 0,-6 6 1 16,2-3 0-16,3 3 0 0,1-1 0 0,-5 0 0 16,5-2 1-16,-1 2 0 0,6-1 1 0,-5-2 2 15,5 1 3-15,-1-3 2 0,1 0 0 0,-1 0 1 16,6 0 2-16,-5-3 1 0,-1 1 0 0,6-4 0 15,-5 0-2-15,0 1-3 0,-2-3 1 0,2 2-1 16,0-2 0-16,0 0 0 0,-1-1-1 0,-4-1-2 16,5 1 0-16,-5-1 0 0,0-2 1 0,-1 4 0 15,-4-3-1-15,5 3-1 0,-5 0 2 0,0 0 0 16,-1-1 0-16,-4 1 0 0,5 0 0 0,-5 0-1 16,0-1 0-16,-5 1 0 0,5 2-1 0,-4 1-2 15,-1-4 0-15,0 7 1 0,-5-4-1 16,5 4 1-16,0 2-1 0,-5 0 0 0,6 0-1 15,-6 2 0-15,0 4-1 0,5 0 0 0,-5-1-2 16,6 3 0-16,-2-2-2 0,2 2 1 0,-1-2 0 16,5 2 1-16,0 0 0 0,0 0-2 0,5 1 2 15,-1 1 1-15,2-1 0 0,-2 1 0 0,6-1-1 16,0 1 0-16,0 2 1 0,-1-1 1 0,1-1-1 16,0 2 0-16,5-2 0 0,-6 5 1 0,6-5 0 15,0 4 0-15,0 0 0 0,-1-3 1 0,1 0 2 16,-6 3 4-16,6-1 5 0,-5 1 1 0,-1 0 3 15,1 2 1-15,-5 1 2 0,5-1 1 0,-5 4-1 16,-5-1-4-16,0-1-2 0,0 2-4 16,0-1-2-16,0 1-5 0,-5-1-10 0,1-3-19 15,-2 1-32-15,-3-3-43 0,-1 1-82 0,0-2-90 16,-4-3-58-16,4-2-32 0</inkml:trace>
  <inkml:trace contextRef="#ctx0" brushRef="#br0" timeOffset="-135047.35">10287 10789 126 0,'-5'0'120'0,"5"0"-23"15,-5 4-23-15,0-4-21 0,5 0-5 0,-5 0-1 16,5 2-2-16,-5-2 0 0,5 0-3 15,0 0-3-15,-5 3-3 0,5-3-7 0,0 0-6 16,0 0-6-16,0 0-6 0,0 0-5 16,0 3-3-16,0-3-2 0,5 0-1 0,0 2 0 15,0-2 0-15,0 3-1 0,5 0 1 0,0-1 0 16,4 1 0-16,1 3 0 0,4 0 0 16,5-1 1-16,1 0 2 0,-1 1 0 0,10 0 3 15,-4-1 0-15,9 0 1 0,0 1 3 0,0-4 1 16,5 1 1-16,0 0 1 0,0-6 3 15,0 3 2-15,5-5 1 0,0-1 0 0,-1-2 0 16,7-3 2-16,-7-2 0 0,11-4 1 16,-5-3-1-16,4 1 0 0,1-5 2 0,4-4 0 15,6-2 1-15,-6-3 0 0,10-6-2 0,-4-2-2 16,-1-3-2-16,5-5-2 0,-4-4-1 16,-6-4-2-16,6-4 0 0,-5-1-1 15,-1-8 0-15,-5-1 2 0,1-3 4 0,-5-2 1 16,-1-10-1-16,1-1-1 0,-10-4-3 0,0-9-1 15,0-1 0-15,-5-6-2 0,-5-3-1 16,0-4-3-16,-4-6 0 0,-1-3-3 0,-10-6-1 16,1-4-3-16,-5-1 3 0,-5-7-5 15,0-1-5-15,-1-3-5 0,-9-4-5 0,5-2 0 16,-5-3-3-16,-5 0-4 0,5-3-8 0,-9 1-6 16,-1-1-2-16,0 3 1 0,0 3-1 15,-4 0-4-15,-1 2-3 0,5 4 1 0,-5 3 3 16,6 4 3-16,-1 3 6 0,0 12 0 15,5 2 5-15,0 11 7 0,5 5 3 0,-4 6 5 16,-2 6 4-16,6 8 3 0,-5 3-1 0,5 7-3 16,-4 4-2-16,4 5-2 0,-5 5-4 15,5 4 0-15,-5 2-1 0,5 3 0 0,-5 5 1 16,5 0 3-16,-5 6 3 0,0 3 6 0,-4-1 2 16,3 3 4-16,2 3 0 0,-6 0 1 15,5 3 0-15,-4 0 2 0,-1-1-1 16,-1 4 1-16,2 3 0 0,-1-1 4 0,5-1-1 15,-5 8 0-15,1-2 1 0,4 1 0 16,-5 3 0-16,6-1-1 0,-2 4 0 0,-3 2-1 16,4-1 0-16,0 2 0 0,0 4 1 0,0-2-2 15,0 5 0-15,0-2-3 0,5 2-4 16,-4 0-10-16,4 3-14 0,-6 0-28 0,6 0-70 16,-4 3-140-16</inkml:trace>
  <inkml:trace contextRef="#ctx0" brushRef="#br0" timeOffset="-134147.72">12158 3989 16 0,'-10'22'68'0,"5"0"-5"0,0 3-6 15,0 0-4-15,0 5-7 0,0-2-6 0,0 2-5 16,1-3-4-16,-6 3-2 0,5 1-3 16,0-4-1-16,0 1-3 0,0-4-3 0,0 4-3 15,0-7-3-15,0 1-4 0,5-5-1 16,-4-1-1-16,4-2-2 0,0-5-2 0,-5-1 0 15,5-2 1-15,0-4 1 0,0 1 2 0,0-6 1 16,0-3 2-16,5-2 1 0,-5-5 1 16,0-4 0-16,4-5-2 0,1-3-2 0,0-4-1 15,0-4-2-15,0-6-4 0,0 0-1 16,0-7-1-16,5-3 1 0,-1-4-2 0,6-2 0 16,0 0 0-16,-5 0 1 0,4 0 1 15,0 3-1-15,1 2 1 0,0 6 1 0,0 6-1 16,-5 3 0-16,4 4-1 0,-4 9 0 15,4 3-2-15,-3 6 1 0,3 4 0 0,6 6-1 16,-1 6 3-16,0 6 2 0,6 7 3 0,5 6 4 16,-2 5 4-16,2 6 3 0,4 6 1 15,0 2 1-15,-5 3-2 0,6 0-1 0,-1 0-2 16,-5 2-2-16,1-4-17 0,-1-1-51 16,-5-6-180-16,1-1-102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0:42:36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9372 2044 0,'-5'1'5'0,"5"-1"-12"16,-4 2-10-16,4-2 0 15,0 0 21-15,0 0 14 0,0 0 29 0,0 0 68 16,0 0-69-16,0 0-16 0,0 0-15 15,0 0-5-15,0 0 28 0,0 0-2 16,0 0 13-16,0 0-7 0,0 0 2 16,0 0 30-16,0 0-43 0,0 0-7 15,0 0-14-15,0 0 6 0,0 0-9 16,0 0-12-16,0 0 3 0,0 0 2 16,0 0 1-16,0 0 2 0,7 0-1 15,-5 0-1-15,1 0-3 0,0 0-1 0,1 0-2 16,3 3 4-16,-3 0 4 0,2-3-5 15,0 2 6-15,1-2-4 0,10 5 0 16,-8-2-4-16,2 0 4 0,1-1 8 16,-1 2-7-16,0-2-6 0,11 4-26 15,-12-4-6-15,0 1-15 0,-2-2-37 16,0 1-26-16,8 3-337 16,-14-5 244-16,3 5-509 0,-3-3 306 15,-1-1 87-15</inkml:trace>
  <inkml:trace contextRef="#ctx0" brushRef="#br0" timeOffset="947.79">18973 8498 1256 0,'-1'0'49'16,"1"0"32"-16,0 0 15 0,0 0 88 15,0 0-130-15,0 0 2 0,0 0-4 16,0 0 2-16,0 0-7 0,0 0 8 16,0 0-30-16,0 0-1 0,0 0 7 15,0 0-3-15,6-18-5 0,-1 9-23 0,2-1 1 16,-2-2-2-16,0-3-8 0,8-17-49 16,-6 16 12-16,-1-3-11 0,1 0 0 15,1-1-22-15,-2-1-7 0,8-18-118 16,-6 18 82-16,-2 2-60 0,1 0-83 15,-1 0-58-15,4-11-185 0</inkml:trace>
  <inkml:trace contextRef="#ctx0" brushRef="#br0" timeOffset="1605.32">19104 8029 1349 0,'5'-5'15'0,"0"1"12"0,6-6 47 16,-5 6-50-16,0 0 5 0,-2 0 11 15,2 0 20-15,4 2 73 0,-6 0-82 0,0 2 1 16,0 0-1-16,-1-2 6 0,3 2 33 15,-4 0-54-15,0 0 4 0,1 0 0 16,-1 8-9-16,1 1-14 0,3 16-18 16,-5-9-16-16,1 4-5 0,-2 4-30 15,1 1-13-15,-1 31-96 0,0-29 47 16,0 1-81-16,0-1-176 0,0-2-71 16</inkml:trace>
  <inkml:trace contextRef="#ctx0" brushRef="#br0" timeOffset="6851.36">14765 11431 2445 0,'1'0'-4'16,"-1"0"-1"-16,0 0-2 0,0 0-2 15,0 0 1-15,1 0 3 0,-1 0 13 0,1 0-2 16,0 0 3-16,-1 0-10 0,1-4-6 16,0 4-3-16,0-5 9 15,-1 5-1-15,1-2 7 0,0 2-2 0,3-4 8 16,-1 2-11-16,1 0 3 0,1-1 2 15,2 3 4-15,11-2 8 0,-8 1-14 16,3 1-2-16,2 0 3 0,0 0-1 16,3 0-3-16,20 6-1 0,-17-1 1 15,1-5 2-15,1 7-5 0,0-3 4 16,2 1-4-16,21 2-3 0,-23-4-17 16,0-1 3-16,-1 1 3 0,-1-1 1 0,21 1 21 15,-21-3-4-15,-1 0-3 16,0 0 0-16,1 0-3 0,0 0 1 0,20-10-17 15,-20 10-11-15,-1-6-30 0,0 6-33 16,-2 0-43-16,16 0-233 0,-19 0 66 16,0 10-111-16,-1 1 29 0,-1 0 51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0:44:5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 6386 1423 0,'0'0'31'0,"0"0"102"0,0 0-37 15,0 0-12-15,0 0 2 0,0 0-5 0,0 0-1 16,0 0 39-16,0 0-70 0,0 0-13 16,0 0-4-16,0-5 7 0,0 5-6 15,0 0 38-15,0 0-22 16,0 0-42-16,0 0 2 0,0 0-12 16,0 0 4-16,0 0-8 0,0 0 0 0,0 0 1 15,0 0-8-15,-4 6 11 16,4 0-6-16,0 1-4 0,0 2-3 15,0 2-9-15,0 2 4 0,-3 20-26 0,3-16 26 16,-3 4-3-16,2 1-1 16,-2 3 2-16,2 2-8 0,0 32-25 0,0-26 41 15,0 1 1-15,-1 3 10 0,1 3-4 16,1 1 0-16,-2 48 7 0,-2 3 4 16,3-46-5-16,-2 44-12 15,2-47 14-15,-1-1 3 0,0 1 6 16,1-2-4-16,0 0-3 0,0 40-3 15,-1-43 5-15,2-2-3 0,0-3 1 16,0-3 3-16,0-2-6 0,0-4 6 16,0 17-22-16,0-23-7 0,6-4-21 0,-6-1-20 15,4-1-33-15,-4-3-35 0,4 5-238 16,-1-9 61-16,-1-1-53 0,-2 0 55 16</inkml:trace>
  <inkml:trace contextRef="#ctx0" brushRef="#br0" timeOffset="7135.28">1802 8449 1319 0,'0'0'70'15,"0"0"-8"-15,0 0 11 0,0 0-13 16,0 3 2-16,0-3 5 0,0 0 84 15,0 0-77-15,0 0-7 0,0 0-1 16,0 0 7-16,0 0-12 0,0 0-2 16,0 0 20-16,0 0-56 0,0 0-14 15,0 0-11-15,0 0-2 0,0 0-3 16,0 0-29-16,0 0 11 0,0 0 5 0,0 0 2 16,0 0 15-16,6 0 0 15,-2 0 3-15,6 0-3 0,-5 0 5 0,1 0-4 16,0 0 4-16,1 4 4 0,0-4-4 15,9 3 1-15,-8-1-14 0,1 0-9 16,0 0-18-16,0-1-12 0,-1 0-13 16,2 1-8-16,7 1-91 0,-8-3 65 15,0 1-22-15,-2 1-27 0,0-1-60 16,0 0-88-16,5 2-362 0,-8-2 432 16</inkml:trace>
  <inkml:trace contextRef="#ctx0" brushRef="#br0" timeOffset="7627.57">1979 8309 709 0,'2'0'41'0,"1"-1"26"0,1 1 15 0,0 0 2 15,1 0-18-15,5 0 20 16,1 0-23-16,-4 6-37 0,4-1 46 15,-5 0-40-15,0-1 5 0,0 0-9 16,0 2-9-16,0-1 9 0,4 7 18 16,-6-6-30-16,0 1 0 0,-1 1-5 15,0-1-2-15,-2 2-4 0,1-1-30 16,-1 13-99-16,-1-10-10 0,0 1-92 16,0 1-55-16,0 1-31 0,-6-1 62 0</inkml:trace>
  <inkml:trace contextRef="#ctx0" brushRef="#br0" timeOffset="19061.62">2169 8972 484 0,'7'1'25'0,"-2"-1"15"0,2 0 11 15,-2 0-1-15,0 0-13 0,2 0-9 16,-4 0-28-16,1-7-33 0,-2 7-46 16,1-6-90-16,-1 2-16 0,-1 1 39 15</inkml:trace>
  <inkml:trace contextRef="#ctx0" brushRef="#br0" timeOffset="29464.87">8031 9706 762 0,'4'1'42'16,"0"1"20"-16,6-1 123 0,-7-1-125 15,1 1 2-15,0 0-3 0,-1 0 21 16,1-1 10-16,3 0 42 0,-4 0-96 16,1 0-7-16,-1 1 0 0,1-1-4 15,-1 1 10-15,6 0 11 0,-5 0-22 16,2 0-20-16,-1 0-2 0,1 1 0 0,1 0-4 16,7 2 15-16,-6-2-10 15,1 0 3-15,0 0-1 0,0 1-10 0,1-2 4 16,12 2-1-16,-11-1 1 15,0-2 4-15,0 3 1 0,0-1 2 0,1 0 2 16,12 0-14-16,-12-1-34 0,1-1-41 16,1 2-41-16,1-2-63 0,0 0-33 15,16-7-290-15,-14 2 249 0,0-2 63 16</inkml:trace>
  <inkml:trace contextRef="#ctx0" brushRef="#br0" timeOffset="29973.49">8486 9574 1913 0,'-3'0'11'0,"0"0"13"16,2 3 12-16,-1-3 19 0,1 0-4 15,-1 2 29-15,1-2-61 0,1 0-8 16,0 0-11-16,0 0-8 0,0 0-2 16,0 0 4-16,0 0 8 0,6 0 2 15,0 0-6-15,1 0-2 0,8 6-2 0,-8-6 2 16,3 4 0-16,-1 1-5 0,0 0-6 15,0-1-5-15,6 5-22 0,-6-4 24 16,-2 1 10-16,-1 0 10 0,0 2-9 16,0 0-6-16,1 14-72 0,-6-8 1 15,-1 0-26-15,0 2-18 0,0 1-49 16,-7 20-344-16,1-20 173 0,1 1 62 16</inkml:trace>
  <inkml:trace contextRef="#ctx0" brushRef="#br0" timeOffset="40089.44">12167 9635 1185 0,'0'0'29'0,"0"0"18"0,0 0 17 15,0 0 91-15,0 0-86 0,0 0-6 16,0 0-6-16,0 0-1 0,0 0-10 16,0 0 30-16,0 0-53 0,0 0-6 15,0 0-4-15,0 0 0 0,0 0-1 16,0 0 28-16,0 0-16 0,0 0-1 15,0 0-8-15,0 0 3 0,0 0-9 0,0 0 9 16,0 0-13-16,0 0 1 0,0 0-4 16,0 0-4-16,0 0 3 0,0 0-3 15,0 0 2-15,0 0-4 0,0 0 3 16,0 0-1-16,0 0 2 0,0 0-3 16,0 0 1-16,0 0 4 0,5 0-6 15,-1 0 7-15,6 0 10 0,-6 0-3 16,1 4-3-16,0-4 0 0,1 0 10 15,2 0 5-15,23 5 53 16,-18-4-64-16,20 5 15 0,-14-3-23 16,0 1-1-16,3 1-2 0,1-1 1 0,3 2 0 15,29 4-1-15,-27-6-1 0,3 1-1 16,0-1 10-16,1 0-6 16,1-1 0-16,34 4-1 0,-33-4-2 0,1 0-1 15,0 0 5-15,1 2-3 0,-1-1 2 16,34 2 10-16,-35-3-15 0,-2-1 7 15,0 0-12-15,-2-1-5 0,-1-1-7 16,23 0-46-16,-27 0 24 0,-3 0-2 16,-1 0-9-16,-1-6-18 0,-3 6-13 15,14-10-133-15,-17 7 82 0,-1-1-65 16,-1-1-105-16,-1 1-59 0,0 0 37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0:52:51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 5519 1389 0,'0'0'46'0,"0"0"22"0,-4 0 18 16,4 0 5-16,0 0-16 0,0 0 40 15,0 0-73-15,0 0 1 0,0 0-4 16,0 0 8-16,0 0-1 0,0-6 42 0,0 6-51 16,0 0-16-16,0 0-10 0,0 0-5 15,0 0-1-15,3 0 33 0,6 0 13 16,-4 0-32-16,10-5 16 16,-5 5-12-16,2 0 10 0,4 0 17 15,2 0-3-15,3-4-3 0,29 4 2 16,-22-5-34-16,1 5-5 0,1-3 3 15,2 0-3-15,-1 0 1 0,31-1 2 16,-32 1-9-16,-2 0-1 0,0-1-4 0,-1 2-3 16,-3-2-47-16,24-4-168 15,-26 3 15-15,0 1-84 0,-1-2-226 0,0 3-29 16,-3 0 85-16</inkml:trace>
  <inkml:trace contextRef="#ctx0" brushRef="#br0" timeOffset="2225.77">13338 4720 1687 0,'-4'0'32'0,"-1"0"60"0,1 0 39 16,1 0 23-16,-1 0 1 16,1 0-9-1,2 0-75-15,0 0 2 0,0 0-7 0,-1 0-5 16,0 0-15-16,-2 0 63 0,0 0 5 16,2 0-77-16,-1 0 24 15,2 0-43-15,0 0-12 0,1 0-6 0,0 0-8 16,0 0-2-16,0 0-16 15,0 0 8-15,0 0 3 0,0 0 8 0,5 0 4 16,1 0 5-16,7-5-8 16,-3 5 0-16,0-5 6 0,2 5 3 0,2-3 15 15,2 3 13-15,16-3 51 0,-15 0-38 16,38 3 17-16,-38-1-61 16,2 1 5-16,-1 0-9 0,2-3 4 15,-1 2 3-15,18-1 8 0,-19 0-2 16,0 0-10-16,-1 1 0 0,0-1 1 15,-3 1-8-15,11-1-56 0,-14 1-20 16,-3-1-30-16,-1 2-35 0,0 0-36 16,-2-1-38-16,1 0-365 0,-5 0 99 15,1 1-12-15,-2 0 93 0</inkml:trace>
  <inkml:trace contextRef="#ctx0" brushRef="#br0" timeOffset="2736.66">13664 4564 1900 0,'-2'0'70'16,"2"0"32"-16,0 0-56 0,0 0 4 15,0 0-6-15,0 0-3 0,0 0-2 16,0 0-30-16,8 0 55 16,-5 0-34-16,3 0-8 0,1 0-1 15,0 5-6-15,3 1 2 0,9 3 13 16,-9-4-13-16,-1 0 4 0,1-1 4 16,-1 1-1-16,9 4 8 0,-11-3-26 15,12 10 15-15,-15-9-8 16,0 0-16-16,-2 0 7 0,1 2-16 15,-3 12-80-15,0-9 17 0,0 0-18 16,0 2-17-16,-9 1-32 0,1 0-31 16,-8 16-354-16,8-16 82 0,-2-2 29 0,-1 0 93 15</inkml:trace>
  <inkml:trace contextRef="#ctx0" brushRef="#br0" timeOffset="4186.38">11031 4964 1981 0,'-4'-2'17'16,"3"2"-2"-16,-1-3 1 0,2 3-5 0,0 0-7 16,0 0-8-16,0 0-2 0,0 0 12 15,0 0 13-15,5 0-8 0,0 0 12 16,0 0-8-16,5 0 14 0,-4 0-18 15,1 0 13-15,-1 0 4 0,2 0-13 16,2 0 19-16,-5 0-12 0,-1 0 3 0,1 0-3 16,-3 0 6-16,0-8-11 15,2-8 12-15,-2 6-24 0,-1 1 2 0,-1-5-4 16,1 0 4-16,1-2-4 0,-2-18-15 16,1 17 0-16,-1 0 7 0,2 1-3 15,-2-1 2-15,0 2 4 16,0-19 4-16,0 17 5 0,0 12 14 15,-5 0 6-15,5 2 3 0,0 1 1 16,-5 2-25-16,5 0-20 0,-3 0 6 16,3 8-1-16,0 17-8 15,0 13 30-15,0-24-17 16,10 32-4-16,-6-31 14 16,2 1-10-16,-2-2-2 0,3 0 6 15,3 11-16-15,-4-13-8 0,-2 0-45 0,2-2-30 16,-1-1-45-16,6 11-484 15,-8-14 262-15,0-3-37 0</inkml:trace>
  <inkml:trace contextRef="#ctx0" brushRef="#br0" timeOffset="4379.52">11062 4537 1735 0,'-4'-6'2'0,"1"2"7"15,-1 1-3-15,1 1-23 0,1 2-40 16,-1 0-358-16,1 0 42 0,2 0-5 16,0 0 101-16</inkml:trace>
  <inkml:trace contextRef="#ctx0" brushRef="#br0" timeOffset="5077.1">11243 4764 1884 0,'0'-2'11'0,"-1"1"14"0,1 1 8 16,-1 0-7-16,0 0-8 0,1 0-21 16,0 0 7-16,0 0-10 0,0 0 9 0,0 0-4 15,0 0-4-15,0 11 30 0,0-8-12 16,6 3 8-16,-1 1-10 0,-1-1 4 15,1 1-6-15,2 6 7 0,-3-6-17 16,-2-1 4-16,1-1 4 16,0 0 4-16,-2 0 4 0,1 2 2 0,-1-4-13 15,-1-1-4-15,2 0 1 0,-2-1 2 16,1-1-1-16,-1 0-27 16,0 0 2-16,0 0-21 0,0 0 33 15,1 0 12-15,0-7-3 0,-1 3 9 16,2-1-2-16,0-9 2 0,-1 8-11 0,3-4 6 15,-3 0-4-15,1 0 1 16,6-22 2-16,-5 22 4 16,3-6-2-16,-4 11-4 0,0 0-6 0,1 1 4 15,-1 2-1-15,0 1 0 0,2 0-6 16,-2 1 3-16,-1 0-2 0,2 0 6 16,0 5 0-16,-1 1 6 0,4 7 8 15,-4-5-10-15,2 1-1 0,-1 1-1 16,-2-1-9-16,3 1-19 0,1 13-89 15,-4-14 28-15,3 1-20 0,-2-1-31 16,0 0-67-16,0-1-114 0,4 2-369 16</inkml:trace>
  <inkml:trace contextRef="#ctx0" brushRef="#br0" timeOffset="5505.06">11498 4686 1743 0,'-5'6'18'0,"-1"-1"29"0,3 1 24 0,-1 0 24 15,-2 4 43-15,-1 0-92 16,3 0-43-16,3-7-9 0,1 1-3 16,0-2 2-16,0 1-2 0,0-1-3 15,0 3-11-15,0-2 15 0,5-2 2 16,0 3-1-16,-1-3-6 0,1 2 1 16,6 2-2-16,-6 0 13 0,2-1 0 15,0 0 0-15,-2 2-1 0,9 8 6 16,-2 0 12-16,-8-5 4 15,5 8 25-15,-7-8-19 0,0 0-5 0,-1 0 0 16,0 0 2-16,-1 9 4 16,0-3-5-16,-6-2-33 0,0-1-75 15,-5-1-123 1,2 0-99-16,1-4-354 0,1-4-74 16</inkml:trace>
  <inkml:trace contextRef="#ctx0" brushRef="#br0" timeOffset="5907.71">11572 4483 2063 0,'0'-2'20'0,"0"2"2"0,0 0 4 15,-5 0-5-15,1 0-15 0,4 7 0 16,-3-1 15-16,3 3 6 0,-4 0 15 0,4 4-6 16,0 14 13-16,0-10-35 15,0 1-4-15,0 1-2 0,7 0-7 0,-1 1 0 16,5 22 15-16,-5-21-7 0,0-1 0 15,-1 1-5-15,1-2-1 0,-1-1 1 16,4 13-12-16,-4-16-15 0,-1-3-21 16,-1-1-29-16,0-1-42 0,0-2-41 15,1 5-223-15,-2-8 180 0,-2-2 6 16,0-3-30-16,0 0-58 0,0 0-3 16</inkml:trace>
  <inkml:trace contextRef="#ctx0" brushRef="#br0" timeOffset="6526.29">11614 4797 1367 0,'0'-12'44'0,"5"-1"21"16,5 2-48-16,-1-3-21 15,1 1 9-15,1 1 0 16,3 1-24-16,10 0-95 16,-15 8 82-16,9 0 12 15,-10 2-4-15,2 1-6 0,-1 0-4 16,0 0 1-16,0 0-16 0,9 0-37 15,-9 0 54-15,-1 0 17 0,-2 0 11 0,1 0-1 16,0 0-10-16,4 0 24 0,-7 0 1 16,0 0 5-16,1 0 9 0,-3 0 16 15,0-6 13-15,1 3 93 0,-3 3-64 16,0-3 1-16,0 0-18 0,0 0-9 16,0 1-3-16,-6-3 52 0,0 1 18 15,-3 1-15-15,6 2-67 16,-1-1 2-16,1 2 1 0,-2 0 2 15,1 0 0-15,-4 0 14 0,5 0-53 16,-2 0-6-16,0 0-7 0,1 6 4 16,0 2 3-16,-5 7-7 0,6-5 6 15,-1 0-3-15,0 0 8 0,1 1-6 0,0 0 6 16,1 10-4-16,1-12-4 0,1-3-7 16,0 1-3-16,0-1-13 0,0 3-79 15,0-7 60-15,5-1-3 16,-1-1-32-16,-4 0 61 0,3 0 15 15,-3 0 3-15,3 0 2 0,0 0 0 16,2-12-8-16,-2 5 7 0,0 1 1 16,1-1 4-16,-1 0 0 0,0 1-4 15,2-8-5-15,-2 9-7 0,-1-1 10 0,2 2 3 16,-2 1 2-16,0 0 2 0,5 1 31 16,-4 1-17-16,1 1 9 0,-1 0-6 15,2 0 0-15,0 0 9 0,4 6 18 16,-4 0-24-16,13 10-10 15,-13-12-16-15,0 2 0 0,2-3-4 16,-2 1-33-16,1 1-29 0,7 3-123 16,-6-6 56-16,-1-2-59 0,-1 0-160 15,0 0-74-15,-1 0 59 0</inkml:trace>
  <inkml:trace contextRef="#ctx0" brushRef="#br0" timeOffset="6929.67">11948 4613 1515 0,'0'0'30'0,"7"0"78"0,-3 7-34 16,-1-2-25-16,0 1-17 0,0 1 5 15,1 0-7-15,1 9 25 0,-1-8-20 16,-1 1-11-16,0-1 3 0,0 1-8 15,0-1-13-15,1 7-5 16,0-3-1-16,-1-3-1 0,-2-6-8 16,1 0-17-16,-2-1-21 0,1-1 3 15,-1-1-12-15,2 0 1 0,-2 0 36 16,0 0 20-16,1 0 0 0,0-6-8 0,-1 1-1 16,2-6-7-16,-1 4 14 15,1 1 5-15,1-18 8 16,-2 16 6-16,2 0 2 0,-2-1 13 0,2 2-6 15,3-9 4-15,-2 9-27 0,0 2-2 16,10-9 61-16,-9 12-27 16,0 2 7-16,0 0-4 0,0 0 1 0,7 6 66 15,-6 0-46-15,1 0 2 0,0 1-17 16,-1 0-15-16,1 2-18 16,4 9-3-16,0 0-66 0,-1-1-129 15,-5-9 61-15,-1-1-50 0,0 0-58 16,-1 0-205-16,0-3-27 0</inkml:trace>
  <inkml:trace contextRef="#ctx0" brushRef="#br0" timeOffset="7277.95">12346 4565 1980 0,'0'-1'10'0,"0"1"4"0,-4 0 36 16,0 0-18-16,1 8 18 0,-1-1 6 15,-1 1 4-15,1 3-7 0,-6 12 21 0,6-10-48 16,0 1-3-16,-1 2-6 0,2-1-2 16,0 1 0-16,1 17 18 0,2-17-27 15,0 0 1-15,0-1-17 0,0-1-25 16,7-1-31-16,6 9-145 0,-6-14 87 16,1 0-30-16,1-3-84 0,0-2-234 15,0-3 0-15</inkml:trace>
  <inkml:trace contextRef="#ctx0" brushRef="#br0" timeOffset="7727.12">12492 4662 1289 0,'0'2'43'0,"7"-2"2"0,-1 3 21 15,0-3-5-15,1 0 10 0,-1 0-12 16,6 0 33-16,-5 0-50 0,10-13 47 16,-12 7-71-16,0 1 3 0,-1-1 3 15,1 0-1-15,-3 0-3 0,4-7 8 16,-4 7-17-16,-1-1-3 0,-1 2-7 15,0-1 2-15,0 1-2 0,0-5 6 16,-6 5-7-16,1 2 3 0,-1-1-3 16,0 2-9-16,-7-1 6 0,-2 3 4 15,1 7 6-15,0 6 19 16,3 5 18-16,5-6-25 0,2 0 10 16,1 1-1-16,1 1 2 15,2 3 16-15,0 17 23 0,0-17-48 16,5-1-19-16,2-1-5 0,-2-1-11 0,3-1-21 15,10 5-64-15,-7-12 6 16,2-2-127-16,2-4-319 0,2 0 11 0</inkml:trace>
  <inkml:trace contextRef="#ctx0" brushRef="#br0" timeOffset="9885.67">19025 3176 1965 0,'0'0'32'0,"0"0"6"16,0 0 7-16,0 0 14 0,0 0 5 15,0 16 155-15,0-8-178 16,0 53 61-1,0-48-74-15,0 1 12 16,0 25 47-16,0-26-74 0,0 0-5 16,0 13 1-16,0-14-23 0,0-1-39 15,4 0-30-15,-4 0-36 0,3-1-26 16,-1 1-16-16,3 6-228 0,-3-10 103 0,1-1-134 16,-2-1 2-16,1-1 56 15</inkml:trace>
  <inkml:trace contextRef="#ctx0" brushRef="#br0" timeOffset="10337.62">18937 3373 1361 0,'0'-2'31'0,"0"2"21"15,0 0 12-15,0 0 8 0,0 0 8 16,0 0 91-16,0 5-82 0,0 1-15 15,0 0-21-15,0 3-2 0,0 1-7 16,4 15 48-16,0-13-44 0,-4 1-9 16,3 1-7-16,-3-1-13 0,3-1-3 0,0-1 1 15,2 6 13-15,-1-11-14 0,-2 0 6 16,1-3 6-16,1-1 8 0,-1-1 5 16,5-1 45-16,-3 0-57 0,2-8-3 15,0 0-13-15,1-3-14 0,1-1 0 16,11-16-19-16,-10 12-17 0,0-1-37 15,0 0-45-15,0 3-56 0,-1 0-83 16,6-9-776-16,-9 15 538 0</inkml:trace>
  <inkml:trace contextRef="#ctx0" brushRef="#br0" timeOffset="12517.25">19044 2847 1836 0,'-3'-1'38'0,"-1"1"29"16,1 0 22-16,-1 0 19 15,-3 0 97-15,0 0-21 0,3 5-113 16,-6-2 30-16,5 2-63 0,1 0-17 15,-1 1 1-15,0 0-2 0,0 2-6 16,-1 15 17-16,2-8-21 0,1 1-5 16,3 0 0-16,0 0-2 0,0 1-11 15,0 12-41-15,5-8-47 16,0-13 47-16,3 1-40 0,-3-6 52 16,0-3 7-16,-1 0 10 0,2 0 1 15,-2 0 2-15,8-17-33 0,-7 7 19 0,1-1-7 16,-2-1 10-16,1 0-1 15,0-1 2-15,0-14-4 0,-2 12 18 0,-2 2 9 16,0-1-6-16,-1 0 11 0,0 2-2 16,0-12 1-16,0 14 8 0,-7 1 17 15,7 1 16-15,-5 2 8 0,5 1-4 16,-5 0 2-16,5 4-46 0,0 1-5 16,0 0 0-16,0 0-5 0,0 0 2 15,0 0 1-15,0 6 3 0,0 0 7 16,0 0-3-16,7 0 2 0,-2 2-2 15,0 0 2-15,6 8 9 0,-5-6-9 16,1-1 0-16,-1 0-14 0,1 0-30 0,-2-2-35 16,8 6-188-16,-6-7 64 0,0-2-109 15,0 0-167-15,0-3 24 0</inkml:trace>
  <inkml:trace contextRef="#ctx0" brushRef="#br0" timeOffset="13509.78">19167 2520 1681 0,'0'-1'35'0,"0"0"90"0,0 1-41 16,0 0-24-16,0 0 4 0,0 0-5 16,0 0-10-16,0 0-3 0,0 0 22 15,0 9-35-15,0 0 3 0,0 3-7 16,4 3-6-16,0 2-1 0,5 24 15 0,-6-17-21 15,2-1-4-15,-1 0-7 0,-1 1 5 16,1-1-9-16,2 19-16 0,-4-23-26 16,1 0-10-16,-1-3-29 0,0-2-18 15,0-1-6-15,1-4-27 0,0 5-204 16,-3-11 94-16,1 0-77 0,-1-3-57 16,0 0 39-16,0 0 95 0</inkml:trace>
  <inkml:trace contextRef="#ctx0" brushRef="#br0" timeOffset="13684.19">19180 2778 1238 0,'0'0'114'0,"0"0"-30"0,5 0-20 0,0 0-5 16,-1 0 6-16,-1 0-10 0,2 0-10 15,6-6-3-15,-7 1-41 0,3 0-18 16,-1 0-35-16,1-2-52 0,0 2-96 15,7-6-549-15,-7 4 412 0</inkml:trace>
  <inkml:trace contextRef="#ctx0" brushRef="#br0" timeOffset="14300.81">19287 2512 1908 0,'0'0'3'16,"-1"0"-1"-16,1 0-3 0,-1 0-5 16,1 0 1-16,0 0 19 0,0 12 52 15,0-4-32-15,0 1-15 0,7 2-7 0,-2 2 8 16,1 2 11-16,1 18 40 15,-2-15-41-15,-2 0-15 0,1 1-6 16,9 69 25-16,-9-58-29 16,-4-18-8-16,1 9 10 15,-1-12-1-15,0-2-5 0,0 0 1 16,0-2-4-16,0 0 2 0,0 0 15 16,0-4 2-16,0-1 15 0,0 0-3 15,0 0-2-15,0 0-4 0,0-5-25 16,0 5 2-16,0-7-8 0,0 0 5 15,0 0 3-15,0-1-5 0,0 0 4 16,0-11-9-16,0 9 4 0,7-22-33 16,-2 22 23-16,-5 0 4 0,6 1 7 15,-2 0-3-15,0 3 3 0,2-7-22 16,1 6 4-16,0 3 12 16,-2 3 4-16,2 1-23 15,1 0-3-15,-3 0 21 0,5 15-22 16,-4-11 26-16,-5-1 7 15,2 1-3-15,-1-1 7 0,0 1 1 16,0-2-3-16,-1 1 8 0,1-2-8 16,-2-1 5-16,0 0 3 0,8-15-4 15,-5 6-6-15,0-2-1 16,1-1-4-16,-1-2-8 0,6-15-46 16,1-2-83-16,-1 3-109 15,-2 7-218-15,0 6-250 16</inkml:trace>
  <inkml:trace contextRef="#ctx0" brushRef="#br0" timeOffset="14848.69">19569 2513 1554 0,'2'10'37'15,"0"-5"-6"-15,1 8 80 0,-1-6-48 16,0 2 3-16,1 0-17 0,0 2-20 16,3 13 9-1,-2 1-19-15,-1-14-19 0,1 11-1 0,-2-14-7 16,3 9-97-16,-3-13-3 15,-2-1-77-15,1-1-123 0,-1-2-98 16,2 0 20-16</inkml:trace>
  <inkml:trace contextRef="#ctx0" brushRef="#br0" timeOffset="14997.34">19569 2186 2148 0,'-4'-12'31'16,"-3"0"1"-1,3 10-120-15,3 2-30 0,1 0-98 16,0 0-172-16,0 0-547 16</inkml:trace>
  <inkml:trace contextRef="#ctx0" brushRef="#br0" timeOffset="15572.05">19689 2279 1521 0,'0'-4'-4'0,"0"-1"-2"0,2 5 32 16,-1 0 13 0,3 5 96-16,3 18 23 15,-2 0-111-15,-2-9-28 0,2 19 2 16,-1-13-11-16,-3 1 2 0,1 0 10 16,-1 3-3-16,2-1 4 0,0 22 4 15,0-6-3-15,-2-7-24 16,-1-21-5-16,1-1 8 0,-1-2-3 15,2-1-6-15,-2-1-10 0,1-2-39 16,-1-3 32-16,2-1 12 0,-2 0 5 16,3 0-7-16,-2-5-9 0,5-11-56 15,-1-4 6-15,0 7 51 16,2-16-6-16,-3 15 20 0,-1-1 6 0,1 0-7 16,1 0-12-16,2-1 3 0,5-13-19 15,-5 16 24-15,1 3 4 0,-1-1 4 16,2 3-3-16,16-2 24 15,-18 10-4-15,-1 0 3 0,8 8 39 16,-8-1-23-16,-1 2 7 0,-1-1 15 16,-1 2 4-16,2 1 8 0,-4 12 33 0,-1 3-46 15,0-13-28 1,-13 14 41-16,9-15-35 0,-3 0-5 0,1 1-15 16,0-3 1-16,-2 0-9 0,-6 7-1 15,7-10-12-15,-11 8-99 16,11-14 23-16,1-1-23 0,-1 0-44 15,1 0-79-15,0 0-142 0,-5-14-460 16</inkml:trace>
  <inkml:trace contextRef="#ctx0" brushRef="#br0" timeOffset="16046.38">19981 2427 1885 0,'3'5'50'0,"-3"-2"2"0,0 1 35 16,0 1 20-16,0 0-3 0,0 3-12 15,0 11-3-15,0 3-33 0,0-11-35 16,0 10 11-16,0-12-27 15,0-1-1-15,5-1-3 0,-5-1-1 16,5-2 6-16,-2 2-22 0,2-4 7 0,-1-2-9 16,6 0-64-16,-5-6 43 15,0 1-7-15,-1-2-8 0,0-1 3 16,5-11-51-16,-5 8 66 0,0-2 7 16,1 0 4-16,-3-1 2 15,5-29-12-15,-5 30 30 0,1 0 6 16,0-5 5-16,6 3 48 15,-8 15-13-15,3 0 11 16,-2 0 2-16,6 14 67 0,-2-5-65 16,1 1 0-16,-1 2-16 0,1 2-7 15,2-1-16-15,6 17-9 0,-8-17-18 16,1-1-17-16,-1-1-18 0,0-3-35 0,2-1-11 16,5 2-163-16,-7-9 52 0,0 0-173 15,0 0-120-15,-4 0 40 0</inkml:trace>
  <inkml:trace contextRef="#ctx0" brushRef="#br0" timeOffset="16327.34">20220 2039 1670 0,'3'12'11'0,"1"2"40"0,-3 1 28 16,3 1 33-16,4 18 118 0,0 4-77 15,-2-19-107 1,8 37 29-16,-7-22-66 16,2 0 1-16,-6-18-13 0,2 12-50 15,-1-17 4-15,-3 1-17 0,2-2-11 0,-2-3-19 16,0-1-23-16,1 4-176 15,0-7 127-15,-2 0-19 0,0-1-62 0,0-1-68 16,0-1 1-16,0 0 58 0</inkml:trace>
  <inkml:trace contextRef="#ctx0" brushRef="#br0" timeOffset="16503.39">20282 2360 1548 0,'0'-5'7'16,"0"-1"14"-16,0 0 6 0,0-5 41 15,0-1-22-15,5 7-31 16,5-7-6-16,-5 6-10 0,0-1 0 15,2 2-16-15,0-1-29 0,1-1-46 16,9-4-294-16,-9 5 94 0,2 2-51 0,-1-1 80 16</inkml:trace>
  <inkml:trace contextRef="#ctx0" brushRef="#br0" timeOffset="16877.8">20478 2329 1525 0,'0'2'-2'0,"0"-1"14"0,0 0 92 16,4-1-67-16,0 0-10 16,5-11 14-16,1 1-22 15,-4 4-17-15,6-7-4 0,-7 6 2 16,2 1 0-16,-2-2 5 0,0 1-6 15,0 0 6-15,3-7 2 0,-5 7-8 16,-1 0-1-16,-1 1-2 0,-1 0 4 16,0 0 1-16,0-4 5 15,-7 0 31-15,0 5 50 0,-3 4-2 16,5 1-66-16,-2 0 7 16,3 0-2-16,0 9 11 0,-1-2 6 0,-1 3 22 15,2 1-5-15,-7 15 42 0,6-11-64 16,2 1 1-16,-5 35 29 15,8-36-59-15,0 1-7 0,0-1-1 16,0 0-12-16,6 9-38 0,6-5-30 16,-7-12 35-16,9 2-128 15,-6-9 36-15,1 0-44 0,0 0-31 16,2 0-64-16,0-8-47 0,11-9-334 16</inkml:trace>
  <inkml:trace contextRef="#ctx0" brushRef="#br0" timeOffset="17171.68">20666 2217 1776 0,'0'-2'29'16,"-5"1"111"-16,5 1-128 0,0 0-7 16,0 0-20-16,0-1 15 0,0 0-5 15,0 1-12-15,0 0 12 16,3 0 15-16,3 7 6 15,-3-2 2-15,2 0 9 0,0 0 3 16,5 8 15-16,2 2-3 16,-2 0-6-16,0 1-22 0,-3 0-9 15,-2 1-35-15,-3-7-23 16,-1 6-220-16,-1-7-162 16,0 1-51-16,-7 0 49 0</inkml:trace>
  <inkml:trace contextRef="#ctx0" brushRef="#br0" timeOffset="70834.84">1488 9274 1319 0,'0'0'63'0,"0"0"153"16,0 0-64-16,0 0-45 0,0 0-23 15,0 0-18-15,-4 0-35 0,4 0-10 16,-3 0-2-16,3 0-9 0,-2 0 14 15,2 0-6-15,-2 0 10 0,2 0 3 16,-1 0-10-16,0 0-11 16,-1 0-17-16,-1 0 4 0,1 0 3 15,-3 5 6-15,2-1-8 0,0 0 1 16,0 1 3-16,0 1-8 0,-2 2 4 16,1 0-2-16,-5 11 8 0,4-7-6 15,0 4 1-15,-1 1-5 0,1 5 1 16,-2 1 4-16,-4 36-11 0,0 13-1 15,5-34 5-15,-6 46-1 16,7-41 2-16,0 2 15 0,1-1-5 16,-1 1 3-16,2 0-1 0,-1 43-21 15,4-9 8-15,0-44 12 16,5 31-7-16,1-36-2 0,-1-3-21 0,0-2-14 16,2-2-16-16,0-1-28 0,0-3-15 15,11 11-155-15,-9-20 86 0,0-1-90 16,0-4-114-16,1 0 25 0</inkml:trace>
  <inkml:trace contextRef="#ctx0" brushRef="#br0" timeOffset="71672.62">1312 10194 429 0,'2'0'12'0,"-1"0"21"16,0 7 38-16,2 0 31 0,0 3 1 16,1 3 3-16,6 20 48 0,-3-15-98 15,-1 2-22-15,0 0-6 0,1 1 13 0,-2-2 3 16,1-1 5-16,4 13 8 15,-6-20-42-15,0-1 9 0,-2-4 4 0,0-1 20 16,1-3 33-16,-2-2 22 0,0 0 115 16,-1 0-144-16,0-8-21 0,0-2-20 15,0-1 0-15,0-2-7 0,0-4-16 16,0-21 2-16,0-4-2 16,0 21-21-16,5-20-120 0,0 23-12 0,-1 0-144 15,1-1-143-15,0 1-11 16,1 1 61-16</inkml:trace>
  <inkml:trace contextRef="#ctx0" brushRef="#br0" timeOffset="81137.92">3608 9779 226 0,'0'0'28'16,"0"0"32"-16,0 0 41 0,0 0 38 16,0 0 117-16,0 0-63 15,0 0-116-15,0 0 59 0,0 0-98 16,0 0-4-16,0 0-10 0,0 0-16 0,0 0 13 15,0 0 13-15,0 0 0 0,0 0-12 16,0 0 7-16,0 0-4 0,0 0-1 16,0 0 38-16,0 0-28 0,0 0-8 15,0 0-8-15,0 0 3 0,0 0-5 16,0 0 4-16,0 0 9 0,0 0-10 16,0 0 1-16,0 0 4 0,0 0 0 15,0 0-11-15,0 0 11 0,0 0-10 16,0 0 6-16,0 0-4 0,0 0 4 0,0 0-11 15,0 0 1-15,0 0-4 16,0 0 4-16,0 0-1 0,0 0 0 0,0 0-9 16,0 0 10-16,0 0-4 0,0 0-7 15,0 0 1-15,0 0-7 0,0 0-4 16,0 0 5-16,0 0-9 0,0 0 16 16,0 0 2-16,0 0-6 0,4 0 6 15,-1 0-5-15,7 0 9 0,-5 0-10 16,1 0 8-16,0 0-1 15,1 0 3-15,1 0 2 0,8 0 9 0,-8 0-11 16,1 0 5-16,1 0-2 0,0 0 2 0,-1 0-3 16,2 0-2-16,11 0-2 15,-11 0-1-15,-1 0 2 0,1 0 1 0,-1 0-3 16,1 0 3-16,10 0-4 0,-11 0-5 16,0 0 2-16,1 3-3 0,-1-3 2 15,0 0 5-15,0 0-5 0,10 0 8 16,-11 0-4-16,0 0-10 0,-1 0 0 15,1 0-7-15,-2 0-15 0,7 0-68 16,-9-4 19-16,0 4-39 0,0-6-72 16,0 3-167-16,-1 3-79 0</inkml:trace>
  <inkml:trace contextRef="#ctx0" brushRef="#br0" timeOffset="92799.43">6294 6419 1450 0,'-1'-2'26'0,"-3"2"71"0,2 0-22 16,1 0-6-16,-1 0 3 0,1 0 20 0,-2 0-12 16,0 0 52-16,-1-6-24 15,1 6-46-15,-1 0 58 0,2 0-64 16,1 0 1-16,-2 0-6 0,2 0-1 15,0 0-11-15,-1 0 2 0,2 0-35 16,0 0 1-16,0 0-7 0,0 0 2 16,0 0-3-16,0 0-1 0,0 0-6 15,0 0 6-15,0 0-5 0,0 0 0 16,4 0 5-16,0-5-7 0,0 0 6 16,1 2-1-16,1-1 7 0,2-1 0 0,2 1 3 15,17-7 46-15,9-1 48 16,-14 5-53-16,30-9 4 0,-21 7-41 15,3-2 1-15,6 0-7 0,3 2-1 16,4-2 1-16,55-6-5 0,-50 10 5 16,0 3 7-16,0 1-18 0,-1 2 14 15,-3 1-7-15,40 0 3 0,-47 0-10 16,-1 0-3-16,-3 5-20 0,-1-5-9 16,-3 0-26-16,28 0-99 0,-34 0 47 15,-2 0-20-15,-2 0-41 0,-2 0-73 16,-2 0-222-16,10 0-530 0</inkml:trace>
  <inkml:trace contextRef="#ctx0" brushRef="#br0" timeOffset="104940.9">4725 10010 497 0,'0'0'54'0,"0"0"68"0,-2 0 208 16,1 0-130-16,0 0-152 15,-1 0 40-15,1 0-32 0,1 0-19 16,-2 0-2-16,1 0 2 0,0 0 8 16,-2 0 75-16,1 0-60 0,0 0-1 15,0 0-15-15,1 0 2 0,-2 0-13 16,0-7 15-16,1 7-23 0,1 0-11 16,1 0 7-16,0 0-15 0,0 0-12 15,0 0 18-15,0 0-9 16,0 0-6-16,0 0 11 0,0 0-5 15,0 0 1-15,0 0 7 0,0 0-24 0,0 0 11 16,0 0 1-16,0 0 11 16,0 0-7-16,0 0-18 0,0 0 5 15,0 0 1-15,6 0 10 0,-6 0-5 16,5 0 1-16,4 0 8 0,-4 0-2 16,0 0 3-16,2 0-6 0,-2 0 2 15,1 0 5-15,9 0-4 0,0 0 3 16,-8 0-1-16,11 0-12 0,-9 0-2 15,1 0 6-15,0 0 10 16,1 0-2-16,0-6-5 0,12 6 5 16,-12 0-5-16,0 0 3 0,0 0-2 0,0 0 1 15,-1 0-2-15,-1 0-1 0,9 0-77 16,-11 0-36-16,-1 0-95 0,1 0-158 16,-1 0-95-16,-2 0 62 0</inkml:trace>
  <inkml:trace contextRef="#ctx0" brushRef="#br0" timeOffset="116260.7">8180 10100 860 0,'0'0'32'0,"4"0"84"16,-4 6-58-16,0-6 4 15,3 5-7-15,-3-5-8 0,0 5-10 0,5 2 47 16,-5-4-57-16,2 2-4 0,1-2-11 16,-1 0-5-16,0 2 2 0,1 6 13 15,1-5-9-15,-2 0 5 0,1 0 4 16,0 1 2-16,0 0-6 0,3 7 22 15,-2-7-17-15,-2-1 1 0,1 2 9 16,-1-1-10-16,1-1-1 0,1 6 5 16,-2-6-20-16,-1 0-8 0,2-1 7 15,-1 1-2-15,0 0-3 0,3 6 3 16,-3-6-4-16,1 2 4 0,-1-2-1 0,1 2 5 16,1 0-4-16,-1 0-6 15,5 11 0-15,-4-8 2 0,-1 0 11 0,2 1-10 16,0 1 6-16,-1 2-2 0,5 17-5 15,-4-15 0-15,-1 1 2 0,1 0 7 16,-1 1-2-16,0 1-1 0,3 18 14 16,-4-18-15-16,0 1 3 0,-1 2-9 15,1 0-4-15,0 1 8 0,3 23-9 16,-4-23 5-16,0-1 1 0,1 0 5 16,-1-2-8-16,1-1 0 0,-1 19-5 15,-1-23 15-15,1 1 1 0,-1-1 5 0,-1-1-6 16,0 0-5-16,0-3 2 0,2 13 2 15,-2-14-10-15,1 1 5 0,-1 0-12 16,1 0 7-16,-1 0 4 0,0 14-6 16,1-13-9-16,0 2-1 0,0 1-9 15,-1 1-8-15,0 1 11 0,2 21-1 16,-1-19 20-16,-1-1 4 0,1 1-9 16,-1 0 1-16,0-1 4 0,0 17-18 15,0-18 12-15,0 0 0 0,0-2 6 16,0 0 2-16,0-1-10 0,0 13-9 15,1-14 6-15,-1-1 2 0,0-1 1 16,0 1-8-16,0 1-7 0,0-1 4 0,0 17-43 16,0-13 46-16,0 0-3 0,0 0 13 15,0 0 5-15,0 3 6 0,0 16 16 16,0-18-15-16,0-2-2 0,0 0 2 16,-5-1 0-16,5 0-3 0,0 11 9 15,0-13-19-15,0 0 6 0,0-1-8 16,0-1 10-16,0 0 7 0,0 9-22 15,0-9 3-15,0-1-5 0,0 0 10 16,0 0 9-16,0 0-4 0,-5 13-9 16,-1-1 2-16,1-10 7 15,2 10 7-15,-2-10-6 0,1-1 10 0,1 0-3 16,-1 0-7-16,1 0 1 16,-2 11-14-16,2-12 11 0,1 0 0 0,0-1-3 15,0 0 13-15,-1 1-2 0,-1 9 4 16,3-9-22-16,-1 1 6 0,0 1 2 15,0-2-1-15,0 3 4 0,1 0 2 16,0 12-1-16,-1-12 6 0,2 1-2 16,0-1-4-16,0 0-2 0,0 0 3 15,0 11 3-15,0-12 1 0,0-2 2 16,0 0-6-16,0-1 0 0,0-1 3 16,0 0 0-16,0 6-6 0,0-7 14 15,0-2-1-15,0 0 1 0,-5-1 3 16,0 1-8-16,0 1 12 0,2-2-11 0,-2 0-8 15,1 0 1-15,0-1-7 0,1 1 3 16,-3 4-10-16,1-1 15 16,3-3-9-16,-4 6 3 0,3-5 4 15,2 0 8-15,-2 1-7 0,-1-1 3 16,1 1 1-16,-3 8-1 0,1-1-8 16,3-9 6-16,-3 8-1 0,3-7 15 15,-1 0-12-15,2 0 1 0,-1 0-4 16,1 1 1-16,-1 3 13 15,0-5-8-15,0-1-5 0,1 1-3 0,0-1 15 16,1-2-12-16,-2 1 2 0,0 0-5 16,2-1-11-16,0-1-37 0,-1 0-44 15,1 0-54-15,0 0-45 0,-1 0-246 16,1-11 155-16</inkml:trace>
  <inkml:trace contextRef="#ctx0" brushRef="#br0" timeOffset="123799.52">1407 12674 789 0,'0'0'63'0,"0"0"121"0,3 0 0 15,-3 0-120-15,0 0 78 16,0 0-9-16,0 0-77 16,0 0 41-16,0 0-19 0,0 0-8 15,0-5-20-15,0 5-35 16,0 0-1-16,0-4 3 0,0 4-10 16,0 0-12-16,0 0-3 0,0 0-7 15,0 0-9-15,0 0 4 0,0 0 5 16,5 0 2-16,2 0 10 0,-1 0 4 15,-1 0-2-15,1 0 6 0,2 0 1 16,1-5-7-16,8 5 15 16,1-4-4-16,-7 4-14 0,8-4 7 15,-1 4-16-15,-10 0-11 0,9 0-86 16,-4 0-83-16,-7 0 69 16,4 0-213-16,-1 0-138 15,-6 0 226-15</inkml:trace>
  <inkml:trace contextRef="#ctx0" brushRef="#br0" timeOffset="124344.73">1589 12551 396 0,'0'0'7'16,"0"0"15"-16,0 0 20 0,0 0 48 0,0 0 170 15,12 5-42-15,-8 0-170 16,6 6 15-16,1-1-3 16,-7-4-43-16,5 6 35 15,0 1-4-15,-4-7-37 0,4 9-5 16,-3 1-4-16,-3-7-3 15,2 10-63-15,-2 0-158 16,-3-9 51-16,0 10-222 16,0-1 47-16</inkml:trace>
  <inkml:trace contextRef="#ctx0" brushRef="#br0" timeOffset="128045.11">7277 12876 1346 0,'0'0'13'0,"3"-4"0"15,-3 4 4-15,3 0 14 0,-2 0-12 16,2 0 6-16,-2 0 29 0,0-2 11 15,1 2 12-15,-1-4-2 0,3 2 24 16,-1 0-79-16,1 1-3 0,1-1-10 16,2-1-4-16,0 1 4 0,13-3 1 15,-7 4-5-15,-1-1-2 0,2-1-4 16,0 1-21-16,1 1-24 0,-1 0-50 16,15-2-265-16,-14 2 7 0,-1 0-22 0,-1 0 65 15</inkml:trace>
  <inkml:trace contextRef="#ctx0" brushRef="#br0" timeOffset="134254.56">4746 11331 783 0,'0'0'11'0,"-2"0"-11"0,2 0-17 15,-3-5-83-15,3 5 24 16,-2 0-3-16,2 0-20 0,-2 0-46 16,1 0 26-16</inkml:trace>
  <inkml:trace contextRef="#ctx0" brushRef="#br0" timeOffset="142337.01">3956 11328 1007 0,'1'0'121'15,"-1"0"55"-15,0 0-113 16,0 0 53-16,0 0-50 0,0 0-5 16,0 0 2-16,0 0-9 0,0 0-8 0,1 0-14 15,-1 0 23-15,0 0-39 0,0 0-1 16,0 0-6-16,0 0-8 0,0 0 2 15,0 0-6-15,0 0-4 16,0 0-3-16,0 0 4 0,0 0 8 16,0 0 0-16,0 0 0 0,5-4-3 0,-2 1-1 15,5-5 9-15,1-1-2 16,-3 4-6-16,8-5 4 0,-7 6-1 16,2 0-2-16,1 0-4 0,2 0 6 15,0 0 1-15,2-1 2 0,16-3 8 16,-14 5-19-16,1-3 4 0,2 2-3 15,-1 1 4-15,2 1 4 0,25 0-4 16,-1 2 10-16,-22 0-8 16,20 12 6-16,-22-7-8 0,-1 0-1 15,0-1 2-15,-2 0 6 0,0-1 4 16,-1 1-9-16,13 3-1 0,-16-5-3 16,-2 1 3-16,1 0-9 0,-2-1-3 0,-1 0-7 15,1-1-24-15,5 1-94 0,-7-2 47 16,-3 0-11-16,2 0-44 0,-3 0-106 15,-1 0-87-15,4 0-266 0</inkml:trace>
  <inkml:trace contextRef="#ctx0" brushRef="#br0" timeOffset="143116.84">4586 11215 1411 0,'0'0'0'16,"0"0"-4"-16,0 0 3 0,0 0 2 0,0 0 7 15,0 0 47-15,7 0-5 16,-3 0-36-16,4 0 11 0,-2 0-7 15,0 0-1-15,-1 0 8 0,2 0 0 16,0 0-3-16,6 0 34 0,-6 0-28 16,0 0-1-16,-1 0-10 0,1 0 1 15,-2 0 4-15,8 0 38 16,-2 7-9-16,-6 0-34 0,4 7-5 16,-5-6-4-16,-2 0-7 0,1 1-1 15,-2 2 0-15,0-1-8 0,-1 12-34 16,0 4-31-16,-8-13 30 15,-6 13-58-15,7-15 33 0,-1 2-19 16,-1-2-32-16,0 0-51 0,-2 0-93 0,-10 9-367 16</inkml:trace>
  <inkml:trace contextRef="#ctx0" brushRef="#br0" timeOffset="184227.02">2984 9096 1660 0,'-1'0'32'0,"1"0"12"0,0 0 20 16,0 0 6-16,0 0 6 0,0 0-15 0,0 0 39 15,0-5-61-15,4 5 1 0,-4 0-6 16,3-3 9-16,-3 3 1 0,5-2 41 15,-5 0-44-15,3 0-7 0,-1 1-4 16,-1 0-4-16,2 0-13 0,0-1 40 16,0 2-14-16,0-1 16 0,0 0-1 15,2 1-3-15,-1-1-5 0,10 0 11 16,-5 0-36-16,-1 1-6 0,2-1-4 16,1 0 7-16,0 0-2 0,13-1 6 15,-11 0-22-15,0 1-2 0,2 0-1 16,-1-1-2-16,2-1-11 0,18-4-164 15,-16 2-12-15,0 0-109 0,1-1-256 0,0 0-77 16,0-2 83-16</inkml:trace>
  <inkml:trace contextRef="#ctx0" brushRef="#br0" timeOffset="205102.19">14982 8867 1608 0,'-3'-3'27'0,"3"3"15"0,-4 0 7 16,4 0 50-16,0 0-64 0,-3 0 5 15,3 0-1-15,0 0-1 0,0 0 2 16,0 0 23-16,0 0-35 0,0 0 8 0,0 0 12 16,0 0 25-16,5 0 68 0,0 0-84 15,0-5-8-15,1 5-1 0,0 0 19 16,9-3 68-16,-7-1-70 0,1 1 11 15,1 1 2-15,1 0 20 0,2 0 3 16,15-1 29-16,-12 2-88 0,2 1-2 16,0 0 18-16,3 0-8 0,23 0 20 15,-22 0-65-15,2 6-5 0,1-6-3 16,1 4 13-16,-1-4 0 0,27 3-1 16,-26-3-6-16,1 0-6 0,-2 0 1 15,-1 0 5-15,21 0-33 0,-25 0 9 0,-1 0-13 16,-3 0 0-16,-1-4-13 0,-2 4-21 15,8-4-96-15,-12 1 76 16,-3 3-12-16,-1-3-17 0,-2 3-37 0,3-2-186 16,-5 2 151-16,0 0-34 0,1 0-112 15,-2 0-197-15,1 8 53 0</inkml:trace>
  <inkml:trace contextRef="#ctx0" brushRef="#br0" timeOffset="207568.05">13275 9831 1579 0,'-1'-4'14'15,"1"4"4"-15,0-3-4 0,0 3 7 0,0-2 0 16,0 0 65-16,0 2-23 15,0-2-5-15,0 1-14 0,0 1-5 0,0-1-22 16,0 0 10-16,0 0 7 0,0 1 15 16,0-1 18-16,6-1 0 0,-1 0-22 15,5-3 4-15,-4 2-45 0,1 1 7 16,0-1-2-16,2 1-3 0,-1 1 1 16,12 0-8-16,-10 1 1 0,0 0 1 15,1 0 1-15,-1 0-13 0,0 0-17 16,7 0-97-16,-9 0 32 0,-1 0-45 15,0 0-75-15,-1 0-183 0,1 0-86 16</inkml:trace>
  <inkml:trace contextRef="#ctx0" brushRef="#br0" timeOffset="207979.17">13422 9686 1224 0,'0'0'46'0,"0"-2"-6"16,5 2 26-16,-1 0 6 0,-1 0 11 15,1 0 7-15,4 0 61 0,-2 0-94 16,-1 6-4-16,1-2-5 0,0 1-1 16,0-1-2-16,5 6 20 0,-6-6-46 0,0 2-4 15,-1-1-4-15,0 0 1 0,0 1-7 16,1 6-51-16,-3-4-23 0,1 0-58 15,-1 0-67-15,-1 2-138 0,-1 3-135 16,0 14-272-16</inkml:trace>
  <inkml:trace contextRef="#ctx0" brushRef="#br0" timeOffset="-213760.82">5015 11409 995 0,'0'0'35'0,"0"0"30"16,0 0 26-16,0 0 26 15,0 0 87-15,0 0-116 0,0 0-11 0,0 0-16 16,0 0 8-16,0 0-8 0,0 0-6 16,0 0 53-16,0 0-57 0,0 0 6 15,0 0 0-15,0 0 1 0,0 0-3 16,0 0 14-16,0 0-57 0,0 0-13 15,0 0-6-15,0 0-2 0,0 0 4 0,0 0-4 16,0 0-3-16,0 0 4 16,0 0 9-16,4 0-1 0,2 0 1 15,-2 0 4-15,10 0-5 0,4 0-6 16,-8 0 7-16,11 0 5 0,-9 0-3 16,-1 0-3-16,1 0 6 0,0 0-2 15,1 0-1-15,14 0 0 0,-13 0-3 16,1 0-1-16,-1 0-5 0,0 0-10 15,2 0-18-15,-2 0-11 0,15 0-105 16,-15-3 53-16,-1 3-32 0,1-3-66 16,-1 3-135-16,-2-3-130 0</inkml:trace>
  <inkml:trace contextRef="#ctx0" brushRef="#br0" timeOffset="-205031.11">23095 9987 1528 0,'0'0'31'0,"0"0"17"0,0 0 65 16,0-4-73-16,0 4-9 0,0 0-5 16,0 0 8-16,0 0-5 0,0 0 10 15,0 0-30-15,0 0-9 0,0 0 8 16,0 0 3-16,0 0 8 0,0 0 29 16,0 0-22-16,0 0-6 0,0 0 1 15,0 0 2-15,0 0 42 0,0 0-26 0,0 0-9 16,0 0-9-16,0 0-4 15,0 0-17-15,0 0 10 0,0 0-11 0,0 0 6 16,0 0-5-16,0 0 4 0,0 0 3 16,5 0 2-16,0-5-5 0,-1 5 10 15,1 0 6-15,1-3 1 0,0 3 5 16,9-4 13-16,-8 1-24 0,1 3 1 16,0-2-6-16,0 0 1 0,11-1-2 15,-10 3-4-15,1-1-6 0,2 0 4 16,-1 0-1-16,2 1 4 0,13-2 5 15,-13 0-8-15,1 2-3 0,-2 0 2 16,0 0 1-16,1 0 2 0,12 0 7 16,-15 0-7-16,1 0 10 0,0 0 4 0,0 0 5 15,9 0 6-15,-11 0-24 0,1 0-3 16,-1 0 1-16,0 0 2 16,-1-5-6-16,8 0-2 0,-9 1-4 0,0 4 2 15,1-4 5-15,-2 2-8 0,0 2-11 16,5-5-56-16,-6 4 17 0,0 1-5 15,-1 0-21-15,1 0-15 0,0 0-17 16,2 0-157-16,-4 0 101 0,1 0-49 16,-1 0-118-16,-1 5-76 0</inkml:trace>
  <inkml:trace contextRef="#ctx0" brushRef="#br0" timeOffset="-180719.48">13414 10225 1737 0,'0'0'18'0,"0"0"77"0,0 0-17 15,0 0 8-15,0 0 7 0,0 0 5 16,0 0-12-16,0 0 61 0,0 0-83 16,0 0 1-16,0 0-6 0,0 0-7 15,0 0-6-15,0 0 6 0,0 0-37 16,0 0-10-16,0 0 3 0,0 0-5 16,0 0 2-16,0 0-8 0,0 0 1 0,0 0 2 15,0 0-2-15,0 0 4 0,0-3 0 16,8 1-2-16,-3 2 3 0,2-2-6 15,0 0 3-15,0 1 6 0,0-1-9 16,10 0 8-16,0 1-18 16,-10 1-4-16,9 0-73 0,-8 0-1 15,-1 0-41-15,1 0-47 0,1 0-82 16,-1 0-182-16,9 5-598 0</inkml:trace>
  <inkml:trace contextRef="#ctx0" brushRef="#br0" timeOffset="-180221.19">13538 10130 1386 0,'0'0'7'0,"6"0"23"0,-2 0 31 16,-1 0 136-16,2 0-108 0,-1 0-25 15,1 0-12-15,-1 0 4 0,6 0 71 16,-5 0-74-16,1 0 2 0,0 5 7 16,-2 0 21-16,2 0 1 0,4 6 68 15,-5-4-106-15,-1 1-13 0,1 2-18 16,-1 1-8-16,0 1-24 0,0 17-112 16,-4-11 2-16,0 2-39 0,0 0-54 15,0 3-143-15,-14 22-658 0</inkml:trace>
  <inkml:trace contextRef="#ctx0" brushRef="#br0" timeOffset="-178624.19">13430 10695 1423 0,'-2'0'30'0,"1"0"21"15,-1 0 95-15,2 0-85 0,-1 0-9 16,1 0-7-16,0 0 1 0,0 0-1 15,0 0 20-15,0 0-37 0,0 0-2 16,0 0-4-16,0 0 1 0,0 0-7 16,0-4 6-16,0 4-6 0,0-2 3 0,0 2 2 15,0 0 5-15,0-4-3 0,0 4 11 16,0 0-23-16,0 0-5 16,0 0-8-16,0 0 15 0,0 0 8 0,4 0 42 15,1 0-33-15,0 0-6 0,1 0-6 16,0 0 6-16,1-5-4 0,8 1 6 15,-7 4-30-15,2-5 1 0,-1 5 5 16,0-4 2-16,1 1-3 0,10-3-14 16,-10 4-13-16,0-1-34 0,-1 1-43 15,0 0-58-15,0-1-61 0,6 1-575 16,-8-1 343-16,-1 2 76 0</inkml:trace>
  <inkml:trace contextRef="#ctx0" brushRef="#br0" timeOffset="-178236.06">13562 10514 1523 0,'0'-1'27'0,"0"1"111"0,7 0-43 15,-4 0-6-15,-3 0-9 0,5 0 3 16,-1 6 4-16,5-1 67 0,-5-1-93 15,1 1-21-15,-1 0-20 0,0 2-9 16,6 6 2-16,-6-5-11 0,0 2-4 0,-1 0-24 16,1 0-26-16,-2 2-45 0,2 19-262 15,-4-13 57-15,0 1-168 16,0 3 29-16,0 2 54 0</inkml:trace>
  <inkml:trace contextRef="#ctx0" brushRef="#br0" timeOffset="-168750.92">13379 11244 1748 0,'-5'0'17'16,"5"0"14"-16,-2 0 12 0,2 0 25 0,0 0 8 15,0 0 97-15,-3 0-89 0,3 0-8 16,0 0-5-16,0 0-2 0,0 0-2 15,0 0 55-15,0 0-70 0,-2 0-8 16,2 0-12-16,0 0-4 0,0 0-8 16,0 0 4-16,0 0-22 0,0-4-13 15,0 4 6-15,0 0-5 0,0 0 4 16,0 0 4-16,5 0 13 16,0 0-16-16,6 0 0 0,-6 0-3 15,2 0 10-15,-2 0-2 0,2 0-5 16,-1 0-5-16,7-6-45 0,-6 1 6 15,-1 5-14-15,0-3-27 0,0 3-29 0,1 0-33 16,4-4-286-16,-5 4 55 0,-1 0-115 16,0 0 69-16</inkml:trace>
  <inkml:trace contextRef="#ctx0" brushRef="#br0" timeOffset="-168419.83">13463 11130 1332 0,'4'-4'35'15,"0"3"15"-15,0 1 6 0,0 0 12 16,1 0-26-16,0 6 4 0,7 8 48 16,-5-9-57-16,0 2-15 0,0-1-4 0,1-1 10 15,-1 1 3-15,8 7 42 16,-9-8-45-16,1-1 10 0,-2 1-3 0,1 1 4 16,-2 0-3-16,4 6-9 0,-5-4-26 15,-1-2-25-15,1 2-30 0,-2 1-30 16,-1-1-56-16,0 13-310 0,0-11 54 15,0 3 3-15,-6-2 71 0</inkml:trace>
  <inkml:trace contextRef="#ctx0" brushRef="#br0" timeOffset="-166529.3">13383 11830 1242 0,'0'-4'28'0,"0"3"17"0,3-1 13 16,-3 1 5-16,3-1-23 0,-1 2 51 16,0 0-42-16,-1 0 15 0,1 0-8 15,-1 0-4-15,1 0 10 0,2 0 54 16,0 0-6-16,-1 0-73 16,3 0 16-16,-3 0-31 0,1 0-13 0,0 0-5 15,1 0 1-15,2 0 1 16,7 0 3-16,-5 0-2 0,1 0-11 0,0 0 7 15,1 0-6-15,-1 0-22 0,12 0-92 16,-2 0-120-16,-12 0 42 16,8 0-524-16,-9 0 308 0,0 0 95 15</inkml:trace>
  <inkml:trace contextRef="#ctx0" brushRef="#br0" timeOffset="-166129.79">13535 11707 814 0,'3'0'41'0,"0"0"41"16,1 0 23-16,4 0 108 0,-3 0-150 16,-1 0-1-16,0 5 8 0,0-5-1 0,0 4 4 15,5-1 31-15,-4 0-68 0,0 1 6 16,-1 0-3-16,2-2 3 0,-2 4-2 15,6 4 2-15,-6-4-29 0,0 1-10 16,0 2-5-16,0-1-16 0,-1 3-40 16,2 15-198-16,-1 4-238 15,-3-16 147-15,0 19-238 0</inkml:trace>
  <inkml:trace contextRef="#ctx0" brushRef="#br0" timeOffset="-165443.1">13492 12219 1399 0,'0'-1'24'0,"0"0"10"15,0-1 36-15,0 0-21 16,0 1-5-16,5-2 44 0,-1 1-59 16,1 0-18-16,0 0-3 0,1 0-1 15,0-1-1-15,7-1 3 0,-5 1-10 0,-1 1 1 16,0 0 7-16,0 1-2 16,0 0-10-16,6-3-81 0,-2 3-150 15,-6 1 12-15,4 0-459 0,-5 0 383 16</inkml:trace>
  <inkml:trace contextRef="#ctx0" brushRef="#br0" timeOffset="-165138.28">13596 12101 985 0,'9'0'23'0,"-5"0"0"0,0 0 12 16,0 0 33-16,0 6 29 0,1-1 13 15,4 5 57-15,-5-6-135 0,1 2-18 16,-1-2-5-16,0 3 4 0,-1-1-3 15,4 6-12-15,-4-5-13 0,1 1-13 16,-1-2-27-16,-1 1-72 0,0 1-133 0,-1 8-434 16</inkml:trace>
  <inkml:trace contextRef="#ctx0" brushRef="#br0" timeOffset="-164349.25">13489 12753 1146 0,'0'-5'10'0,"0"1"22"16,7-4 84-16,-2 4-52 0,0 0-12 16,1 1-7-16,0-1-6 0,1 1 0 15,9-2 23-15,0 0-44 16,-7 3-16-16,9 2 3 0,-9 0-14 16,1 0-43-16,-1 0-54 0,0 0-105 0,-1 0-114 15,7 5-331-15</inkml:trace>
  <inkml:trace contextRef="#ctx0" brushRef="#br0" timeOffset="-163922.04">13603 12644 1021 0,'4'0'8'0,"5"0"63"16,-4 0-10-16,1 0 6 0,-1 4-4 0,1-4 15 16,-2 0 0-16,2 4-9 0,3 2 32 15,-4-4-63-15,-1 1 0 0,0-1-5 16,2 2-8-16,-2 1-9 0,5 5-12 16,-5-3-13-16,-1 1-15 0,1-1-25 15,-1 3-24-15,-1-1-28 0,0 11-181 16,-2-10 51-16,0-1-27 0,0 1-33 15,0 0 48-15</inkml:trace>
  <inkml:trace contextRef="#ctx0" brushRef="#br0" timeOffset="-163457.39">13552 13176 581 0,'7'0'4'0,"1"0"35"16,2 1 10-16,2 0 23 0,-1 1-14 16,16 0-11-16,1 0-61 15,-12-2-39-15,13 0-241 16,-15 0 87-16,-1 0 47 0</inkml:trace>
  <inkml:trace contextRef="#ctx0" brushRef="#br0" timeOffset="-163120.52">13680 13011 930 0,'9'5'21'0,"-1"3"19"16,0-1-3-16,0 2-8 0,-1 0-15 15,4 11-34-15,0 1-117 16,-7-10-38-16,3 10-304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1:39:38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3584 10847 1237 0,'-2'0'154'16,"1"0"34"-16,0 0-87 15,-1 0-7-15,2 0 11 16,0 0-26-16,0 0-41 16,0 0-27-16,-1 0 2 0,1 0-7 0,0 0-2 15,0 0-6-15,0 0 1 0,0 0-1 16,0 0-7-16,0 0-2 0,0 0 1 16,0 0-1-16,0 0 4 0,6 0 4 15,-2 0 6-15,3 0-5 0,-2 0-4 16,2 0-17-16,9 4-145 0,-8-4 20 15,1 0-65-15,-2 0-127 0,2 0-58 16,-2 0 59-16</inkml:trace>
  <inkml:trace contextRef="#ctx0" brushRef="#br0" timeOffset="1168.44">3443 11016 696 0,'1'0'28'0,"1"0"19"0,1 0 13 16,-1 0 3-16,0 0-19 0,2 0 14 15,-2 0-41-15,-1 0-1 0,2 0-8 0,-2 0-5 16,2 0 9-16,1 0-8 16,-1 0-8-16,-2 0-33 0,2 0-104 0,0 0-96 15,1 0-251-15</inkml:trace>
  <inkml:trace contextRef="#ctx0" brushRef="#br0" timeOffset="1843.16">3768 11406 735 0,'0'0'18'16,"0"0"1"-16,0 0-14 0,0 0-19 15,0 0 9-15,0 0 10 16,0 0 5-16,0 0 18 0,5 0-19 0,-2 0-9 15,2 0-33-15,-1 0-41 0,0 0-52 16,4 0-241-16</inkml:trace>
  <inkml:trace contextRef="#ctx0" brushRef="#br0" timeOffset="2929.89">3370 11594 924 0,'0'0'-4'0,"1"0"8"0,-1 0-4 15,1 0 12-15,1 0 39 0,-1 0-20 16,1 0-15-16,0 0-5 0,0 0 15 16,0 0-18-16,3 0 6 0,-2 0-17 0,0 0 11 15,0 0-38-15,0 0-91 0,1 0-100 16,0 0-57-16</inkml:trace>
  <inkml:trace contextRef="#ctx0" brushRef="#br0" timeOffset="3797.42">3434 11839 488 0,'3'-1'15'0,"1"-1"14"0,3 0 42 15,-5 1-43-15,1-1-5 0,0 1 0 16,-1 0-9-16,2-2 0 0,1 2-9 16,0 0 0-16,-2 0-24 0,1 0-59 15,0 1-70-15,-1 0-30 0</inkml:trace>
  <inkml:trace contextRef="#ctx0" brushRef="#br0" timeOffset="4441.46">3843 12151 801 0,'0'0'4'0,"0"-2"16"0,0 0 55 16,0 1-35-16,0 1-14 0,0-2-18 0,0 1-8 16,5 0 4-16,-2-1-4 0,5-1 5 15,-4 1-9-15,0 0 1 0,-1 1-17 16,1-1-49-16,-1-2-71 0,4-1-317 15</inkml:trace>
  <inkml:trace contextRef="#ctx0" brushRef="#br0" timeOffset="5315.21">4422 12478 600 0,'7'0'27'16,"-4"0"-14"-16,4 0-22 0,-3 0 13 16,1 0-4-16,0 0 40 0,1 0 5 0,0 0 8 15,8 0-17-15,0 0-301 16,-7 0 60-16</inkml:trace>
  <inkml:trace contextRef="#ctx0" brushRef="#br0" timeOffset="6595.53">4189 12757 424 0,'0'0'12'16,"0"0"6"-16,0 0 0 0,-1 0 0 16,1 0-13-16,0 0-10 0,0 0 4 15,0 0 10-15,0 0 10 0,6 0 0 0,-2 4-10 16,2-4-5-16,1 4-3 15,8-4 6-15,-6 3 0 0,-1-3-3 16,2 0-4-16,0 0-34 0,1 0-74 0,8 0-178 16</inkml:trace>
  <inkml:trace contextRef="#ctx0" brushRef="#br0" timeOffset="34503.85">8338 10316 715 0,'0'0'17'0,"3"0"-6"16,-3 0 6-16,2 0 20 0,-2 0 4 15,2 0 25-15,1 0 75 0,0 0-19 16,-1-6-73-16,4 2 54 0,-2-2-39 16,-1 3 1-16,3-2 7 15,-1-1-5-15,2-1-18 0,6-12 22 16,-6 7-46-16,0-1-4 0,2-2-13 15,-1-1 2-15,0-1-5 0,8-21-18 16,-9 16-14-16,0-1-28 0,1 0-30 0,0-2-15 16,2-2-57-16,5-26-384 0,-5 28 213 15,0 2 68-15</inkml:trace>
  <inkml:trace contextRef="#ctx0" brushRef="#br0" timeOffset="35192.25">8496 9746 808 0,'0'0'27'16,"1"0"5"-16,-1 0-4 0,1 0-11 16,-1 0-23-16,0 0 1 0,0 0-6 15,0 0 0-15,0 0-48 0,0 0-4 16,0 0-63-16,0 0-52 0,0 0-13 15,0 0 40-15</inkml:trace>
  <inkml:trace contextRef="#ctx0" brushRef="#br0" timeOffset="35695.07">8474 9805 1144 0,'0'0'9'16,"0"0"-1"-16,0 0-3 0,0 0 3 16,0 0-7-16,0 0 33 0,0 0-16 15,0 0 7-15,4 0-5 0,-4 0-11 16,4 0-5-16,4 0 18 0,-4 0-9 0,1 0 6 15,0 0-7-15,2 0 0 0,-3 0 7 16,10 0 28-16,-7 0-31 0,0 0-4 16,1 0-4-16,0 8 0 0,-1-1 1 15,10 7 0-15,-8-6-10 0,0 0-2 16,-1 2-2-16,1-1-1 0,0 3-5 16,6 9-56-16,-8-8 11 0,0-3-48 15,-3 3-8-15,0-2-92 0,-1 1-84 16,2 13-198-16</inkml:trace>
  <inkml:trace contextRef="#ctx0" brushRef="#br0" timeOffset="71543.5">9036 9331 992 0,'0'4'18'0,"0"6"79"16,5-3-30-16,-5 0 3 0,5 1-19 15,0 0 9-15,-1 2-3 0,2 11 6 16,-2-8-46-16,-1 1-8 0,-1-1 6 16,1 0-2-16,0 2-10 0,1 13 3 15,-1-16-9-15,-3 1 7 0,2 1-5 0,0-3-6 16,-2 0 12-16,1 7-1 0,-1-10 0 16,1-3-7-16,-1 0 5 0,0-1 17 15,0-1 3-15,1-1 63 0,-1-2-44 16,0 0 9-16,0 0-23 0,0 0-8 15,0 0-29-15,0-6-11 16,0-4 7-16,0 0-2 16,0-4-4-16,0-2-3 15,5-1 7-15,0 7 8 0,0 0-7 0,0 2 2 16,0 0 0-16,-1 1-3 16,8-4-17-16,-8 6 6 0,3 2 5 0,-2 1 16 15,2 2-7-15,-2 0 27 0,5 0 55 16,-5 0-19-16,-1 0-11 0,1 8-5 15,-3-3-11-15,0 2 0 0,1 5 19 16,-3-5-23-16,0 0-7 0,0 2-3 16,0 0-6-16,-6 1-3 0,-5 9-5 15,4-10 9-15,2 1-2 0,0-1-2 16,-2-1-6-16,2-1 3 0,-8 5-32 16,7-6-19-16,0-3-50 0,1 0-58 0,-1-1-92 15,3-1-85-15,-5-1-311 0</inkml:trace>
  <inkml:trace contextRef="#ctx0" brushRef="#br0" timeOffset="72267.8">9255 9503 1072 0,'0'1'19'0,"0"-1"18"0,0 0 22 15,0 0 29-15,0 0 85 0,5 0-104 16,-2 0-31-16,3 0-19 0,-3 0-4 16,7-13 20-16,-7 6-8 0,1 2-7 0,-3-2-6 15,2 0-1-15,0 0-5 16,1-10-3-16,-3 9-2 0,0-2 2 0,0 1-3 15,0 0 7-15,-1 0 3 0,0-4 3 16,0 7-8-16,0 2-3 0,-7 2 4 16,0-2 12-16,-1 4 29 0,3 0-20 15,0 0-9-15,0 0-2 0,0 0-10 16,-1 0-7-16,-4 0-7 0,6 10 12 16,0 0-5-16,1 0 6 0,0 2-3 15,1 2-7-15,2 12 0 0,0-13 4 16,0 0 6-16,0 0-1 0,4-3-5 0,2 0 7 15,4 8-5-15,-4-11-6 16,1 0-9-16,0-1-11 0,2 0-10 0,8 5-45 16,-9-7 23-16,1-1-26 0,-1 0-43 15,2-2-95-15,-2-1-97 0,9 0-375 16</inkml:trace>
  <inkml:trace contextRef="#ctx0" brushRef="#br0" timeOffset="72826.82">9331 9163 1150 0,'0'0'59'0,"0"0"13"16,4 0 25-16,0 6-8 0,-4 0-22 0,6 0-10 16,5 11 15-16,-4-8-41 15,-1 2-7-15,1 1-3 0,0 0-8 16,8 16-9-16,-8-14-8 0,0 1 13 0,1-2-4 15,-1 2-1-15,0-1-1 0,8 12-11 16,-7-13 8-16,-1-1 7 0,0-2-2 16,0 1-10-16,-1-1 5 0,6 4-23 15,-7-8 3-15,0-1-12 0,-1-2 1 16,-1 0 1-16,-2-1 16 0,3-2 48 16,-4 0 19-16,0 0-15 0,0 0-8 15,0 0-7-15,0 0-27 0,0-7 16 16,-7 7-16-16,2-10-2 0,0 4 1 0,-2-2 1 15,0 0 4-15,-7-5 5 16,5 8-9-16,1 0-2 0,0 1 2 0,-1 4-11 16,2 0 16-16,-7 0-9 0,8 0 17 15,2 0-14-15,0 11 5 0,-1 0 6 16,3 0-6-16,-1 14 20 0,3-13-13 16,0-1-3-16,0-1-10 0,0 0 2 15,6-1-9-15,8 3-23 0,-10-6-3 16,3-2-29-16,0 0-68 0,-1-3-138 15,3-1-106-15,7 0-285 0</inkml:trace>
  <inkml:trace contextRef="#ctx0" brushRef="#br0" timeOffset="73414.84">9559 9281 1440 0,'3'0'17'16,"0"0"56"-16,2 0 58 16,-2 0-70-16,3 0 35 0,-2 0-66 15,2 8-2-15,-1 1-5 0,1 0-1 16,1 0-5-16,8 10 7 0,-8-9-18 16,-1 0 7-16,0-1-4 0,1 0-5 0,-3-1-1 15,2 5-13-15,-2-7 14 16,-3-2-5-16,1-2 5 0,-1 1 0 15,1-3 13-15,-2 0 45 0,0 0-16 0,0 0-24 16,0 0-11-16,0 0-6 0,0 0-18 16,0-16 11-16,0 8 4 0,0-2 6 15,-6-1-13-15,6-2-18 0,-4 0-19 16,4-18-98-16,-3 15 49 0,3 1-35 16,0 0-54-16,0 2-104 0,0 0-106 15,0-7-279-15</inkml:trace>
  <inkml:trace contextRef="#ctx0" brushRef="#br0" timeOffset="73832.03">9754 9183 1819 0,'-4'5'15'16,"1"-2"18"-16,-2 1 14 0,3 2-2 16,0 1-7-16,-1 7 18 0,2-5-29 15,1 1-3-15,0 1-8 0,0 0-5 16,0 1-8-16,13 10-5 0,-6-11 2 16,-1-1 0-16,1-1-9 0,0-2-6 0,0 0-6 15,6 1-17-15,-6-5 32 0,-1-3-4 16,0 0 8-16,-1 0 6 0,2 0-10 15,-1-21-38-15,-1 11 11 0,-3-1-2 16,0-1 18-16,1-2-9 0,-3 0 9 16,2-13-12-16,-2 15 21 0,0-1-7 15,0 2 2-15,0 0-4 0,0 2 3 16,-14-7-51-16,9 10 24 0,-3 0-12 16,0 2 17-16,-1 1 2 0,2 3-19 0,-11 0-143 15,11 0 29-15,-2 10-76 16,1-1-59-16,1 1 33 0</inkml:trace>
  <inkml:trace contextRef="#ctx0" brushRef="#br0" timeOffset="74217.98">9897 9143 1595 0,'0'9'16'0,"0"2"15"0,0 0 6 16,0 0 22-16,10 12 23 0,-6-11-53 15,0-1-4-15,0-2 7 0,2 1 1 16,0-2-5-16,7 3-9 0,-5-6-19 15,-1-3-1-15,2-2-8 0,-2 0 2 16,1 0-1-16,7 0 9 0,-9 0 0 16,0-9-2-16,-1 1 1 0,0 0 5 0,-2 0 2 15,-1-8 8-15,0 7-10 16,-2 2-4-16,0-2 7 0,0 1-5 0,-7 2 4 16,-3-7 6-16,3 8-13 15,-1 0 6-15,0 1-9 0,-3 0-12 0,1 2-4 16,-14-3-80-16,13 5 38 0,-2 0-9 15,1 0-29-15,1 0-54 0,3 0-95 16,-7 0-496-16,10 0 442 0</inkml:trace>
  <inkml:trace contextRef="#ctx0" brushRef="#br0" timeOffset="75071.13">9983 9050 751 0,'0'0'126'0,"0"0"-52"0,0 6-17 16,0-6-11-16,0 6-1 0,0-1-7 15,0 0-5-15,0-5-20 16,0 4 23-16,0-4 12 0,0 0 27 0,0 0-4 16,4 3 17-16,-4-3-79 0,0 0-2 15,0 0 7-15,3 0 28 0,-2 2 23 16,3 2 63-16,-2-2-76 0,-1 1-16 16,2 2-3-16,0 0-1 0,1 0-10 15,8 6 17-15,-5-4-23 0,0-1-7 16,1 1-8-16,0-2-2 0,2 0 4 15,7 5 18-15,-10-6-14 0,2 0-3 16,-3-1-1-16,-1 1-3 0,2-1 0 0,1 3 5 16,-4-4-1-16,-3 0 0 0,1-1 2 15,0 2 4-15,-2-3-4 0,0 3 12 16,0-2-18-16,0-1 12 0,0 1 2 16,-5-1-2-16,0 0-1 0,-2 0-15 15,2 0-1-15,0-6-4 0,0-1 0 16,-1 0 1-16,0-2 1 0,-8-12 1 15,8 10 7-15,-1-2-2 0,2 1 1 16,-2 0 2-16,4 1-4 0,-4-11 1 16,6 13-1-16,-2 0 4 0,3 2-5 15,0 0-2-15,0 2 4 0,0-5-8 0,0 7 7 16,4 0-8-16,-4 1 2 16,7 1 7-16,5 1 3 0,-6 0 3 15,1 0-10-15,-1 0 3 0,0 6 5 0,1-1-4 16,8 6 7-16,-9-7-12 0,0 2 7 15,0-2 2-15,-1 2 0 0,0-1 4 16,4 3-5-16,-7-5 4 0,1 0-9 16,-1 0 3-16,-1-1-1 0,1-1-4 15,0 0 5-15,-2-1 2 0,2 0-9 16,-2 0 11-16,0 0-10 0,0 0 0 16,0 0 0-16,0-6 3 0,0 1 3 15,0 0 4-15,0-2-7 0,0-2 5 16,0-9-10-16,0 8 6 0,0-1 2 0,0 0 3 15,0 0-3-15,0 0 1 0,0-9-12 16,0 12 9-16,4 0 0 0,3 3 4 16,-4 0 2-16,3 3 8 0,5 2 7 15,-5 0 2-15,0 0-10 0,1 9 1 16,0-1 2-16,-1-1-14 0,8 10 5 16,-8-9-8-16,0 0 4 0,0 0-8 15,-1 0-21-15,0-1-30 0,2 5-150 16,-3-7 29-16,-1-1-84 0,0 1-115 15,-1-3-30-15,-2 1 81 0</inkml:trace>
  <inkml:trace contextRef="#ctx0" brushRef="#br0" timeOffset="75454.27">10300 8844 1479 0,'0'-4'67'0,"0"4"-19"0,0 0 18 0,0 0 3 16,0 0 10-16,0 0 12 16,0 0 74-16,0 0-114 0,0 0-13 0,0 0-19 15,0 7 0-15,0 2 5 16,0 8 26-16,0-7-20 0,0 1-13 0,0 1-11 15,0-1-1-15,0 0-5 0,5 7 13 16,0-10-11-16,-1-1-5 0,0-1-9 16,3 0 8-16,-2-3 1 0,7 4 2 15,-5-4-1-15,-1-1-3 0,2 1 1 16,-1 0-8-16,-1 0-3 0,5 4-26 16,-5-4 15-16,-3 2 3 0,1 0 7 0,-2 1-5 15,0 0-9-15,-2 9-120 0,0-6 17 16,0 1-45-16,-8 2-135 0,2 0-137 15,0 1 52-15</inkml:trace>
  <inkml:trace contextRef="#ctx0" brushRef="#br0" timeOffset="76025.77">9468 9990 1248 0,'6'-4'93'16,"-1"0"3"-16,2-1 43 0,3-1-9 0,0-4-13 15,2-2-14-15,23-21 42 0,-13 13-85 16,2-3-10-16,3-3-5 0,3 1-6 16,2-3 2-16,40-28 10 0,-35 27-33 15,4-1-12-15,0-1-1 0,-1 1 0 16,-1-1 0-16,38-26-9 0,-39 29-19 15,-4 3-25-15,-1 2-23 0,-3 3-23 16,-3 2-3-16,20-7-73 0,-27 15 100 16,-1 3-27-16,-4 2-27 0,-3 0-73 15,3 3-256-15,-6 2-101 16</inkml:trace>
  <inkml:trace contextRef="#ctx0" brushRef="#br0" timeOffset="88133.86">9565 10272 1554 0,'-2'-1'18'16,"1"1"20"-16,-1 0 79 0,1 0-56 16,1 0 7-16,0 0-4 0,-3 0 0 15,3 0-5-15,0 0-12 0,0 0 44 16,0 0-38-16,0 0-2 0,0 0-2 16,0 0 5-16,0 0-12 0,0 0 14 15,0 0-47-15,0 0-13 0,0 0-5 16,0 0-2-16,0 0 5 0,0 5-5 15,0 0 11-15,6 0-2 0,1 2 6 0,-3 2-8 16,2 1 3-16,7 13-4 0,-6-11 2 16,-1 1-5-16,1-1-11 0,0 1 0 15,0-3-3-15,5 13-38 0,-2-2-11 16,-6-12 32-16,3 8-39 16,-4-9 35-16,0-2 4 0,-2-1 9 15,1 0 2-15,-1-1 14 0,-1 0 6 16,0-3 11-16,0 0-6 0,0-1-7 15,0 0-13-15,0 0-15 0,0 0-19 16,0 0 44-16,-7-6 9 0,3 1-3 16,-2 0-13-16,0-2 0 0,-6-11-3 15,7 6 23-15,-2 0-4 0,3-1 0 16,-3-3-2-16,2 1 5 0,-5-17 8 16,6 16-2-16,1-1-7 0,0 2 4 0,0-1-3 15,2 1-5-15,-1 0 12 0,-1-11-5 16,1 13 8-16,2 2-10 0,-2-1 5 15,2 3-1-15,0-1-4 0,0-3-5 16,0 8-1-16,0 0-5 0,6 2-1 16,-1 2 1-16,1-1 1 0,4 2-2 15,-3 0-1-15,0 0 10 0,1 0 2 16,-1 6 1-16,-1 0 4 0,7 4 3 16,-9-5-7-16,0-1 9 0,1 0-3 0,-1 2-2 15,-3-1 4-15,2 5 1 0,-1 2-3 16,-2-6-12-16,0 7-42 15,0-7-5-15,0 0-22 0,-8-1-34 16,3 1-59-16,-1-1-45 0,-4 2-352 16,7-4 334-16,-3-1 75 0</inkml:trace>
  <inkml:trace contextRef="#ctx0" brushRef="#br0" timeOffset="88689.03">9725 10114 1325 0,'0'6'11'0,"0"7"23"16,0-6-9-16,0 0 5 0,0 2-2 0,0 0-1 16,5 0-7-16,5 10-15 15,-3-11-6-15,-2 1 7 0,2-2-4 0,-2-2-5 16,0 0 2-16,9 0 1 0,-10-3 6 15,2-2-5-15,-2 0-4 0,0 0 7 16,-1 0 13-16,3-7 29 0,-3 0-27 16,-3-1-9-16,1 2 3 0,-1-4-5 15,0 0 0-15,0-10-10 0,0 10 2 16,0 1-2-16,-6-1 3 0,2 4-1 16,4-2-5-16,-7 3-2 0,-6-6-32 15,8 7-3-15,-1 1-33 0,-1 1-45 0,1 2-68 16,0 0-117-16,-6 0-294 0</inkml:trace>
  <inkml:trace contextRef="#ctx0" brushRef="#br0" timeOffset="89379.92">9859 10047 1089 0,'3'0'37'0,"0"10"13"0,5 8 84 15,-2-10-92-15,-2 2-14 0,2 0 0 0,2 1-16 16,-1 2-4-16,0 2 1 16,10 13-13-16,-7-12-2 0,-4-1 4 0,2 1 0 15,-1-2-4-15,0 1 9 0,7 12 3 16,-9-14 1-16,0-1-3 0,-2 0-4 15,1 0 8-15,-1-3-8 0,0 8 29 16,-3-10-18-16,0-1 18 0,0-1-5 16,0-3 2-16,0 1 1 0,-5 0 10 15,5-2-29-15,-7-1 3 0,3 0 0 0,-2 0-8 16,0 0 1 0,-11-23-19-16,11 15 1 0,-7-16-26 15,-1-3-11-15,8 10 20 0,-8-20-16 16,6 16 32-16,1-1 6 0,2-3 4 15,-1 1-4-15,0-2 2 0,0-24-20 16,5 25 13-16,0 2-2 0,1 2 18 16,0 1-4-16,0 2-3 0,0-11 0 15,7 19-3-15,-3 1 0 0,2 2 4 16,-1 1-12-16,0 4 2 0,7 2 20 16,-5 0 10-16,-2 0-1 0,1 8 3 15,1 1 12-15,-1 0-1 0,5 13 56 0,-8-10-52 16,2 0-2-16,-1 0-12 15,-1 2-5-15,-2-2-10 0,-1 15-33 16,0-14-26-16,0 1-35 0,0-3-58 0,0 0-114 16,-7-3-85-16,1 1 39 0</inkml:trace>
  <inkml:trace contextRef="#ctx0" brushRef="#br0" timeOffset="89981.9">9988 9869 1444 0,'0'0'12'15,"0"7"9"-15,0-1 3 0,0 0 14 16,0 0-7-16,0 8 28 0,0-6-39 15,7 1-5-15,-1 0 3 0,0 0-5 16,1 0-4-16,6 7-3 0,-6-9-2 16,1-1-4-16,-1-2 2 0,0 0 2 15,-3-2 2-15,8-2-5 0,-8 0-7 16,-1 0 2-16,2 0 8 0,-3 0 5 16,1-8-1-16,1-1-34 0,-3 0 5 15,-1 0-11-15,0 0 2 0,0-2 2 0,0 1-4 16,0-13-21-16,0 11 30 0,-5 0 0 15,5 0 6-15,-6 0 0 0,-1 0 8 16,-3-9 16-16,4 12 17 0,2 2 7 16,0 0 12-16,2 2-3 0,2 2-15 15,-1 2-35-15,1 1 6 0,0 0 4 16,0 0 18-16,0 0 6 0,0 0-12 16,11 15-7-16,-5-9-7 0,0 0 1 15,-1 1 3-15,2 0-1 0,-1-1 1 16,7 4-14-16,-7-5-32 0,1-1-45 15,0 0-65-15,-1 0-134 0,0-1-79 0</inkml:trace>
  <inkml:trace contextRef="#ctx0" brushRef="#br0" timeOffset="90671.69">10276 9761 1765 0,'5'0'71'0,"-5"0"3"0,2 0 28 0,-2 0-9 16,0 0-6-16,0 0-21 0,0 0-16 16,0 0-58-16,0 0-34 0,0 0-48 15,0 0-98-15,0 0-268 0,0 0-571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1:05:3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9810 3449 1363 0,'0'10'38'0,"0"2"14"0,0 1 23 16,0 1 6-16,0 3-8 0,0 23 62 16,0-20-85-16,0 4-8 0,0 0-16 0,0 3 2 15,0 28 1-15,0-26-22 0,0 1-9 16,0 1-4-16,0 0 4 0,0-1-10 15,0 29-52-15,0-32 10 0,0-1-31 16,0-1-31-16,-4-1-45 0,4-2-79 16,-12 16-456-16,8-20 395 0</inkml:trace>
  <inkml:trace contextRef="#ctx0" brushRef="#br0" timeOffset="757.95">9779 3329 1412 0,'-6'14'47'15,"2"-4"-8"-15,1 0 14 0,-3 2 5 0,0 1 2 16,1 1 7-16,-7 18 28 0,5-13-68 15,2 0-8-15,-2-1-4 0,3 1-2 16,-2 0 2-16,-1 15-2 0,6-21-15 16,-1 1 2-16,1-3 0 0,-1-2 4 15,2-1 0-15,0 2-3 0,0-6-10 16,0-1 0-16,0-3-2 0,0 0-4 16,0 0 0-16,0 0-4 0,0 0 11 15,5-7 10-15,-5 1-3 0,2-1-5 0,1-2-3 16,3-14-22-16,0 9 16 0,-2-4-3 15,2-1-5-15,1-2-3 0,0-1 3 16,11-24-9-16,-11 24 19 0,3-1 4 16,-2 2 1-16,1 2 0 0,-1 1 2 15,9-9-5-15,-10 17 7 0,-2 1 4 16,0 3-4-16,-2 2 1 0,-1 2 5 16,3 2 12-16,-2 0 14 0,-1 5 2 15,1 2 14-15,3 2-8 0,-2 1-9 16,6 17 15-16,-4-11-33 0,0 1-6 15,-1 1-19-15,2 1-37 0,-2 1-54 0,5 16-507 16,-4-19 205-16,-2-1 57 0</inkml:trace>
  <inkml:trace contextRef="#ctx0" brushRef="#br0" timeOffset="2366.65">11153 6440 1900 0,'-4'0'3'0,"4"2"-16"16,0 0-2-16,0-2 3 0,0 0-10 15,0 0 26-15,0 0-2 0,0 0 8 16,0 0-10-16,0 0 9 0,0 0 17 0,0 0-6 16,0 0 1-16,0 0 0 0,0-5 5 15,4 5 16-15,-2 0-18 0,2-4 2 16,-2 4-3-16,0-4 11 0,4 4 18 15,-2-2-20-15,0 2-8 0,2 0-1 16,1-2-4-16,1 2-6 0,11 0 2 16,-8 0-9-16,1 0-2 0,0 0-3 15,2 0 3-15,12 0-8 0,-12 0 1 16,-2 0 3-16,1 0 6 0,-2 0-7 16,12 0 5-16,-13 0-8 0,-1 0 4 15,1 0-1-15,-1 0-1 0,8 0-15 16,-9 0-9-16,-1 6-17 0,1-6-17 0,-3 0-35 15,2 0-23-15,4 6-242 0,-7-6 48 16,0 0-108-16,-1 4 46 0,0 0 58 16</inkml:trace>
  <inkml:trace contextRef="#ctx0" brushRef="#br0" timeOffset="2984.81">11436 6286 1156 0,'0'0'20'0,"0"0"29"16,5 0 14-16,-5 0 18 0,3 0 66 15,0 0-79-15,0 0-3 0,-1 0-11 0,1 0 9 16,-1 0-17-16,3 7 15 15,-2-7-31-15,1 0 14 0,-1 6-6 0,1-2-2 16,6 1 20-16,-6-1-20 0,2 0 18 16,-2-1-2-16,1 1-1 0,4 3 32 15,-7-3-52-15,3-1 16 0,-2 1 0 16,-1 1-1-16,0 0 1 0,1 4 0 16,-2-3-34-16,0 0-13 0,-1 0-2 15,0 1 2-15,0 7-17 0,0-5-7 16,0-1-22-16,-7 1-20 0,2 1-14 15,0 0 0-15,-6 9-98 0,6-8 63 0,-2-1-39 16,1 0-75-16,-1 0-191 0,-6 7-427 16</inkml:trace>
  <inkml:trace contextRef="#ctx0" brushRef="#br0" timeOffset="37296.21">9582 5405 1165 0,'-2'-3'18'16,"1"3"6"-16,1 0-4 0,-2-3 9 15,2 3-10-15,-2 0-4 0,0 0-39 0,1 0 4 16,1 0-18-16,-2 0 2 0,2 0 5 16,0 0 5-16,-1 0-2 0,1 0 24 15,0 0-1-15,-2 0 5 0,1 0 6 16,1 0 9-16,0 0 7 0,0 0-7 15,0 0 0-15,-1 0 16 0,1 0 17 16,0 0 51-16,-2 0 3 16,2 0-2-16,0 0-4 15,0 0-14-15,0 0-6 0,0 0-16 16,0 0-43-16,0 0 10 0,0 0 2 16,0 0 0-16,0 0 74 15,0 0-59-15,0 0-4 0,0 0-1 16,0 0-37-16,0 0-11 0,0 0 13 15,0 9 5-15,0 1 0 0,-4 12 13 16,4-9-20-16,-4 0 0 0,4 1-3 16,0-1 2-16,0 0 2 0,0 10 4 15,0-11-6-15,5-2 4 0,0 1 0 16,0-1-4-16,1 0 2 0,7 8-2 16,-8-10-5-16,1-2 3 0,1-1 1 15,0-3-12-15,1-2 8 0,4 0-1 16,-5 0 5-16,0 0 1 0,0 0-8 15,-1 0-19-15,-1-11-6 0,7-7-110 0,-7 8 45 16,2 0-43-16,-2 1-35 0,0 0-114 16,-1-1-100-16,0-6-306 0</inkml:trace>
  <inkml:trace contextRef="#ctx0" brushRef="#br0" timeOffset="37883.83">9639 5244 1576 0,'-3'0'15'0,"-1"0"55"0,1 8-20 16,0-2-8-16,1 0-16 0,0-1-6 15,2 2-6-15,0 4 6 0,0-4-12 16,0 1 1-16,0-1-2 0,6 2 4 0,0 0-8 16,6 12 5-16,-5-11-5 0,1 1 3 15,0-1-11-15,1-1 12 16,-2-3-6-16,8 5 1 0,-8-8-9 0,-2 0 7 15,1-3 3-15,-3 0 2 0,1 0 5 16,3 0 13-16,-5 0-4 0,-1 0 0 16,1-8 2-16,-2 0-1 0,0 1-4 15,0-9 17-15,0 8-22 0,0 0-1 16,-6-2-3-16,0 1-5 0,-8-9 8 16,0-1-5-16,-7 2-3 15,3 0-2-15,-1 3-5 16,2 3 4-16,2 3-3 15,10 5 2-15,0 2-24 0,2 1-24 16,1 0-47-16,0 0-57 0,1 0-201 16,1 0 136-16,0 0-83 0,0 0-21 0,0 6 28 15</inkml:trace>
  <inkml:trace contextRef="#ctx0" brushRef="#br0" timeOffset="38476.48">9648 5114 1128 0,'0'0'15'0,"0"0"14"0,0 5 103 0,0-1-68 16,0-4 11-16,5 3-30 0,0 1-5 15,2-1 4-15,4 4-2 16,-4-3-16-16,0 2-19 0,0-2 10 15,1 0-7-15,-2-1-8 0,7 3 2 0,-7-3 2 16,-1-3-1-16,0 2 1 0,-1-2 3 16,-1 0 0-16,4 0 11 0,-5 0-3 15,-1-7-5-15,1 1 2 0,-2-2-4 16,0 1-8-16,0-11 1 0,0 9-13 0,0-2 5 16,-5 0-2-16,0 1-3 15,0-2 17-15,-5-10 1 0,4 10-4 0,-1 2-8 16,3 0 11-16,-2 1 10 0,2 0 17 15,-2 3 12-15,0-3 35 16,3 6-59-16,2 3-12 0,0 0-6 0,1 0-22 16,0 0-5-16,0 0-13 0,0 0 28 15,0 0 13-15,7 0-8 0,-2 0 7 16,1 8 7-16,10-3-8 0,-10 1-7 16,2-6-4-16,-1 5-11 0,2-5-22 15,-2 0-36-15,8 3-228 0,-10-3 23 16,0 0-93-16,0 0 32 0,-2 0 51 15</inkml:trace>
  <inkml:trace contextRef="#ctx0" brushRef="#br0" timeOffset="38967.71">9697 4843 1296 0,'0'-8'4'16,"0"8"36"-16,0-5-10 16,0 5 4-16,0 0 2 0,0 0 6 15,4 0 14-15,6 0 93 0,-6 0-84 0,1 0-15 16,0 0-29-16,0 0-7 0,2 0-1 15,8 7 22-15,-7 0-28 0,-1-1 12 16,0 1-5-16,0-1-11 0,-1 0 7 16,4-1-11-16,-6 0 3 0,-2-1 2 15,1-4 7-15,-3 0-8 0,1 0 12 16,-1 0 20-16,0 0-4 0,0 0 10 16,0 0-3-16,0 0-13 0,0 0-12 15,0-8-39-15,-10-4 2 0,7 4 13 16,-8-9-26-16,5 8 19 0,-1-1 6 15,3-1 2-15,-2-1 6 0,0 1-1 16,-4-12 1-16,6 12 2 0,2 2 1 16,-1 0-1-16,3 2 1 0,-1 1-8 15,1-2 2-15,0 5-1 0,0 1 9 16,6 1-2-16,-1-1 4 0,1 2 2 16,9 0 5-16,-7 0-5 0,1 0-2 15,-1 0-5-15,2 0-3 0,-3 0-18 16,8 6-77-16,-10-6 24 0,0 6-36 15,-2-6-73-15,-1 0-142 0,2 4-87 0</inkml:trace>
  <inkml:trace contextRef="#ctx0" brushRef="#br0" timeOffset="39341.28">9646 4431 1292 0,'0'0'13'0,"0"0"88"15,6 0 23-15,1 0-86 16,7 0 11-16,-5 9-10 0,1 0-8 16,2 0 7-16,-1 2-2 0,2 0-18 15,16 15 14-15,-13-11-22 0,-3-2-4 16,0 1-3-16,1-1-12 0,-2 0-25 16,9 10-92-16,-11-14 20 0,-1 0-68 0,-2-2-109 15,0 0-87-15,-1-2 31 0</inkml:trace>
  <inkml:trace contextRef="#ctx0" brushRef="#br0" timeOffset="39526.8">9742 4558 1631 0,'0'-2'11'0,"0"0"5"16,0-2 28-16,0 1-20 0,0 0-3 0,0-4 5 16,5 1-6-16,0 0-12 0,7-12 0 15,-7 9-16-15,2-1-23 0,0 0-46 16,1 1-81-16,0 0-164 0,7-6-469 16</inkml:trace>
  <inkml:trace contextRef="#ctx0" brushRef="#br0" timeOffset="49440.93">3492 5727 1327 0,'0'0'21'0,"0"0"23"0,0 0 25 15,0 0 22-15,-1 0 109 0,0 0-96 16,-1 0 3-16,1 0-22 0,0 0 5 16,-1 0 44-16,0 0-73 0,1 0-19 15,1 0-14-15,0 0-10 0,0 0-15 16,0 0-2-16,0 0-4 0,0 0-2 16,0 0-3-16,0 0-3 0,0 0 1 0,3-4 4 15,-3 4 2-15,4 0 2 0,-1-2 2 16,1 2 5-16,1-4-1 0,7 1 1 15,-3 1-8-15,1 0 5 0,2 1-5 16,1 0 3-16,1-1 8 0,20 0-3 16,-16 2-7-16,1 0-3 0,2 0 9 15,0 0-6-15,0 0 7 0,23 7-8 16,-22-1 6-16,0-2-2 0,1-4 8 16,-2 3-5-16,0-3-5 0,23 6 1 15,-23-6 1-15,2 2 2 0,-1 1-8 16,1-1 8-16,-1 1-8 0,0-1 7 15,18 3 1-15,-21-4 0 0,-2 2-5 16,-2-2 3-16,-1 0 0 0,-1 0 0 16,9 0-20-16,-12-1-8 0,0 0-15 0,-3 0-10 15,2 0-11-15,-1 0 6 0,7 0-37 16,-8 0 56-16,-1 0-13 0,1 0-28 16,-1 0-25-16,0-5-55 0,3 5-292 15,-4 0 110-15,0 0 8 0,-2 0 60 16</inkml:trace>
  <inkml:trace contextRef="#ctx0" brushRef="#br0" timeOffset="75875.7">11056 2710 1717 0,'-1'0'25'0,"1"0"23"0,-2 0 19 15,0 0-5-15,-1 0 0 0,-3 0 50 16,3 0-42-16,-1 0 8 0,0 0-10 16,-1 0 6-16,0 0-12 0,-5 0 32 15,5 0-65-15,-1 5 5 0,0 0 0 16,1-1 0-16,-2 1-9 0,-5 6-18 15,5-2-8-15,2 1-4 0,-3 1 0 16,1 2 1-16,1 2 2 0,-8 21 2 16,8-16 3-16,0 2-3 0,2 1-1 0,-2 2 4 15,4-1-6-15,-3 25 2 0,5-25-7 16,0-1 3-16,0-1-7 0,6-1 0 16,1-1 3-16,5 14-17 0,-3-19 5 15,-2-1 4-15,3-4 3 0,-2 1-6 16,4-3 6-16,9 2-11 0,-9-8 17 15,-1-2-1-15,2 0 1 0,0 0-5 16,0-9 12-16,11-16 0 0,-13 10 5 16,-1-4-6-16,0-2 4 0,-2-1 3 0,-1-2-6 15,7-27-3-15,-9 25 4 16,0 0-8-16,-2 1 11 0,-1-1-3 0,-2 0-4 16,0-26 8-16,0 27-4 0,-7-2-2 15,0 2-2-15,-1-2-1 0,0 3-5 16,-12-22 9-16,9 26 0 0,1 2 5 15,-1 3-24-15,-1 3-24 0,0 2-25 16,-10 1-196-16,10 9 84 0,-1 0-55 16,1 9-108-16,0 3-104 0,2 2 61 15</inkml:trace>
  <inkml:trace contextRef="#ctx0" brushRef="#br0" timeOffset="85314.59">11118 6008 743 0,'0'0'19'0,"0"0"1"16,0 0 18-16,0 0 37 0,0 0-32 15,0 0 1-15,0 0-9 0,0 0 20 16,0 0 19-16,0 0-35 0,0 0-9 16,0 0 7-16,0 4 2 0,0-4 3 15,0 0 36-15,0 2-50 0,0-2-7 0,0 0-4 16,0 4 13-16,0-2 20 0,0 2-21 15,0-1-11-15,0 1-5 0,0 0 9 16,0 6 0-16,0-4-8 0,0-2-13 16,0 3-6-16,0-1 4 0,0 2-3 15,0 6 4-15,0-6-5 0,0 0-4 16,0-1-5-16,0 1-18 0,0 3-54 16,0-6 15-16,0-5-34 0,0 4-52 15,0-4-95-15,0 4-47 0,0-1-198 16</inkml:trace>
  <inkml:trace contextRef="#ctx0" brushRef="#br0" timeOffset="128461.07">12610 10372 1569 0,'0'0'2'0,"-2"3"2"16,1-3 29-16,1 3 8 0,0-3 21 15,0 0 9-15,0 0-1 0,0 0-20 16,0 0-5-16,0 0-37 0,0 0 0 16,0 0 3-16,0 0-4 0,0 0 0 15,0 0 0-15,0 0 5 0,0 0 5 16,0 0 13-16,0 0 9 0,11 0 34 15,2 0-25-15,3 0-8 16,5 0-13-16,3 0-21 16,-11 0 0-16,2 0-3 0,-1 0-2 15,1 0 1-15,1 0-2 0,17 0 2 16,-17 0-1-16,1 0 2 0,-1 0-3 0,-1 0 1 16,0 0-16-16,11 0-72 15,-13 0 7-15,-1 0-20 0,-2 0-46 0,1 0-64 16,-1 0-166-16,5 6-480 0</inkml:trace>
  <inkml:trace contextRef="#ctx0" brushRef="#br0" timeOffset="-199861.84">17396 2792 1659 0,'-2'0'19'15,"2"0"70"-15,0 0-21 0,0 0 1 16,0 0-8-16,0 0 6 0,0 0-2 15,0 0 50-15,0 0-67 0,0 0-8 16,0 0-2-16,0 0-5 0,0 0 6 0,0 0 27 16,0 0-41-16,0 0-9 0,0 0-6 15,0 0-3-15,0 0-4 0,0 0-5 16,0 0-2-16,0 0 7 0,6 0 4 16,-1 3 4-16,7 1 38 15,5 2 24-15,4 0 2 0,-9-3-51 16,2-2 5-16,2 2-20 0,1-1 7 15,3-1-2-15,25-1 7 0,-20 0-18 16,1 0 1-16,2 0-1 0,0 0-1 16,0 0 3-16,2 0 0 0,29 0 2 15,-28 0-2-15,1 0-2 0,1 0 4 0,0-4-4 16,0 0 2-16,30-3 5 16,-32 3-3-16,-1 1-4 0,-2-1-8 0,-3-1-3 15,-2 1-12-15,18-4-111 0,-23 4-6 16,-2 0-38-16,-2 0-42 0,-2 1-75 15,0-1-198-15,6 0-515 0</inkml:trace>
  <inkml:trace contextRef="#ctx0" brushRef="#br0" timeOffset="-198313.44">20038 2303 2063 0,'0'-2'23'0,"0"1"3"16,0 1 16-16,0 0 24 0,0 0 30 15,0 0 128-15,0 0-124 0,-5 0-17 16,5 0-21-16,0 5-13 0,0-5-18 16,-5 7 5-16,5-2-23 0,-4 0 1 15,4 3 7-15,-4 1-4 0,0 2 0 16,-1 17-12-16,3-13-6 0,-1 3 2 15,1-1 1-15,-1 2-1 0,1 0-18 16,-5 20-109-16,4-20 27 0,1-1-14 0,-3 0 6 16,2-2-13-16,-2 12-129 15,2-16 119-15,0-3-10 0,0-2-29 0,2-1-106 16,-1-2-148-16,-3 3-342 0</inkml:trace>
  <inkml:trace contextRef="#ctx0" brushRef="#br0" timeOffset="-197647.92">19885 2546 1346 0,'0'0'37'16,"0"0"29"-16,0 0 20 0,0 0 20 16,0 0-19-16,0 0 47 0,0 6-77 15,0-6-3-15,0 5-4 0,0 0 6 0,0 0 3 16,0 8 52-16,0-5-65 16,0 1-17-16,0 0-4 0,4 1 2 0,-4-1-1 15,4 9 28-15,1-10-21 0,-5 0-1 16,4-2-2-16,-1 1-14 0,2 4-4 15,3-1 13-15,1-2 9 16,-2-1 9-16,1-1 6 16,2-3 1-16,2-1-14 15,1-2-27-15,-1-7-2 0,-4 0-29 16,-1-2-50-16,0-3-69 16,2 0-76-16,-1-3-99 0,10-19-767 15,-10 17 592-15</inkml:trace>
  <inkml:trace contextRef="#ctx0" brushRef="#br0" timeOffset="-188744.13">20126 1861 1666 0,'0'-5'40'0,"0"3"75"16,0 2-33-16,0-1 89 16,0 0-80-16,0 0-16 0,0 1-6 15,0-2 7-15,-4 2-5 0,4 0 83 16,-3 0-89-16,3 0-13 0,0 0-22 16,-2 0-10-16,2 0-18 0,0 0-23 0,0 0 7 15,0 5 2-15,0 1 8 0,0 0 5 16,0 3 2-16,0 9-3 15,5 4-7-15,-1-10 0 0,3 8 11 16,-3-12-4-16,-1-2 0 0,1-1-2 16,-1-1-2-16,1 0-8 0,1 0-19 15,-3-4 10-15,1 0 5 0,0 0 1 16,-1 0-1-16,1 0-6 0,4-14-28 16,2-1 5-16,-6 7 26 15,4-9-17-15,-4 8 19 0,-2 2-2 16,2 0-2-16,-2 1-14 0,1 2-1 0,1-2-24 15,0 6 46-15,-2 0 6 0,2 0 8 16,0 0 3-16,1 0 0 16,4 6-4-16,0-1-1 0,-2-1 2 15,1-4 3-15,-4 0-4 0,-2 0-1 16,2 0 4-16,0 0-4 0,-2 0 8 16,4 0 1-16,-2-7-7 0,-1 0-6 15,1 0 4-15,0-1 5 0,0-1-4 16,0-2-4-16,4-14-14 0,-4 13 8 15,-1-2-14-15,-2 0-10 0,0 0-18 16,0 1-17-16,0-13-108 0,0 13 53 0,-5 2-72 16,-1 1-141-16,6 0-81 15,-5 5 47-15</inkml:trace>
  <inkml:trace contextRef="#ctx0" brushRef="#br0" timeOffset="-188113.36">20339 1470 1564 0,'-2'0'-4'16,"1"0"2"-16,1 12 58 0,0-5-12 15,0 3 10-15,0 1-11 0,0 4 9 16,0 2 1-16,5 2 5 0,1 24 45 16,0-19-69-16,-3-2-1 0,1-2-13 15,-1 1-7-15,1-3 3 0,0 14-11 16,0-10-5-16,-1-14 5 16,-1 4-10-16,0-9 3 0,-1 1-8 15,-1-3-3-15,2 1-3 0,-2-2-3 16,0 0 0-16,1 0-2 0,0 0 12 15,0-7 9-15,0 0-9 0,0 1 7 16,1-1-1-16,2-10-10 0,2-6 11 16,-5 10 0-16,6-11-5 0,-4 12 0 15,1 1 4-15,1 2-1 0,-1 1-8 16,-1 1 5-16,1 2 1 0,3 1-3 16,-3 4 8-16,1 0-1 0,-2 0 4 15,1 0-3-15,1 8 3 0,5 5 9 16,-2 1-1-16,-2-6-15 15,4 9 15-15,-6-9-12 0,2-1-16 16,-2 0-34-16,2-2-40 0,0 1-27 16,1-3-31-16,3 1-260 0,-3-4 119 15,-2 0-23-15,2 0 60 0,-3-6 70 0</inkml:trace>
  <inkml:trace contextRef="#ctx0" brushRef="#br0" timeOffset="-187715.42">20653 1485 1588 0,'-4'0'50'0,"4"0"-2"0,-5 7 10 15,2 2-9-15,1-3-5 0,-3 3-9 16,3 0-12-16,-4 12 11 0,3-11-30 15,2-2 4-15,-1 0-8 0,2-1 0 16,0-1-6-16,0 0-23 0,0-2-7 16,0-4 21-16,4 0-20 15,-4 0 8-15,5 0-5 0,-5-6 1 16,3 6-4-16,-3-7-3 0,2 1 5 16,3-5-18-16,-4 5 45 0,0 1-3 15,2 0 3-15,-1 0 0 0,1 2 5 16,1-2 20-16,2 3 1 15,-2 2-14-15,4 0 20 0,-3 0-13 0,1 7 22 16,1-2-8-16,-1 0-1 0,1 0-1 16,1-1-25-16,7 3-37 0,-7-7-18 15,-1 2-69-15,2-2-110 0,-2 0-124 16,-1 0-25-16</inkml:trace>
  <inkml:trace contextRef="#ctx0" brushRef="#br0" timeOffset="-187412.61">20723 1218 1548 0,'-1'-1'23'0,"1"1"17"0,0 0 15 16,0 6 21-16,0 1 2 0,6 2-10 16,-1 3-5-16,4 17 8 0,-2-12-45 15,-2 0 3-15,2 2 2 0,-1-1-2 16,-1 1-10-16,5 13-15 0,0-2-1 16,-5-16 0-16,0 8-20 0,-2-12-31 15,-2-3-33-15,1 0-42 16,1-2-53-16,-3 0-53 0,2-2-48 0,-1 1-351 15,0-4 362-15,-1 0 83 0</inkml:trace>
  <inkml:trace contextRef="#ctx0" brushRef="#br0" timeOffset="-187261.62">20785 1423 1600 0,'0'-5'18'16,"0"1"0"-16,0-1 4 0,4 1 3 0,-4-1-14 15,6 0-1-15,5-5-17 16,-6 4-32-16,0 0-27 0,2 0-57 0,0-1-165 15,3 1-100-15,0-2 27 0</inkml:trace>
  <inkml:trace contextRef="#ctx0" brushRef="#br0" timeOffset="-186013.05">21475 836 1351 0,'2'7'49'0,"1"2"29"16,1 3 13-16,0 3 25 0,7 23 31 15,3 10-57-15,-8-24-70 0,8 24 12 16,-3-6-20-16,-6-24-12 15,5 12 7-15,-6-18-5 0,0-2-1 16,-2-1-3-16,2-3 5 0,-2 0 1 16,-1-2 1-16,1-2 5 15,0-2 15-15,-2 0-12 0,0 0-3 16,0-7-10-16,0 1 3 0,-7-7-1 16,1 6-6-16,0 0 3 15,-2-1-2-15,-1-1 1 0,-2-1 0 16,0 0-5-16,-15-7-1 0,0 1 2 15,13 11 9-15,-11 2-6 0,12 3 10 16,3 0 5-16,-1 10 9 0,2-1 2 16,-1 1-7-16,2 2-5 0,-3 12 39 15,7 2 23-15,3-13-50 16,0 11-1-16,13-3-13 16,-6-12-5-16,7 6 4 0,-7-8-3 15,2-2-7-15,-1-1 2 0,2 0-8 0,0-1-10 16,1-2-21-16,12-1-175 15,0 0-182-15,-11-9 115 0,10-7-462 16,-2 0 216-16</inkml:trace>
  <inkml:trace contextRef="#ctx0" brushRef="#br0" timeOffset="-185621.91">21671 1045 1573 0,'-7'0'43'15,"2"0"72"-15,-3 0-33 0,4 0-33 16,-2 11 68-16,2-7-57 0,1 0-22 16,0 0-15-16,0 1-9 0,1-2-8 15,1 1-5-15,1 5 4 16,0 0 1-16,0-6 0 0,12 4-7 15,-2-3 3-15,-4-2-4 16,5 0-1-16,-5-2 2 0,-1 0 3 16,2 0 0-16,-1 0-8 0,0 0 0 15,0-6-3-15,5-7 0 0,-3-1 11 16,-4 7 4-16,1-9-3 16,-4 3-6-16,-1 7 7 0,0-8-4 15,-13 1-6-15,7 8-4 16,-7-9-11-16,6 9 8 0,-1 0 2 15,1 1-13-15,-1-1-28 0,1 4-39 16,0-2-63-16,-4 3-467 16,4 0-152-16,4 0 551 0</inkml:trace>
  <inkml:trace contextRef="#ctx0" brushRef="#br0" timeOffset="-185151.84">21815 985 830 0,'0'4'3'0,"0"0"1"16,0-1 11-16,0 1 66 15,6-4 101-15,-1 0-89 0,6 0 25 16,-4-11-76-16,-2 6-32 16,3-7-6-16,-1 0-1 0,-3 6-3 15,2-7 15-15,-5 7-13 0,1 0 4 16,-2 0-2-16,0 0 3 0,0-1-1 16,0 3-2-16,-6-4 5 15,-4 2 40-15,4 4 8 0,-5-1 69 16,-1 3-45-16,6 0-59 15,-4 6 19-15,0 5 5 16,6-5-20-16,-2 12 24 0,4-9-27 16,0 2-8-16,1-1-2 0,1 0-7 0,0 1 2 15,0-2-3-15,12 8-12 16,1-1-28-16,-6-10 12 16,10 3-101-16,4-7-212 0,-10-2 10 15,12-6-420-15</inkml:trace>
  <inkml:trace contextRef="#ctx0" brushRef="#br0" timeOffset="-184860.05">22006 799 1850 0,'-10'11'57'16,"4"-5"0"-16,-6 7 92 0,2 2-7 16,6-7-103-16,-3 6-4 15,4-4-29-15,3-4-8 16,0 2 6-16,0-6 2 0,7 1-6 16,0-1 0-16,0 1-3 0,0-2 0 15,1 2-5-15,8-2-38 16,-1 2-11-16,-8-1 41 0,4 3-18 15,-4 0 4-15,-5-1 24 0,1 5 3 16,-2 1-24-16,-1-5-29 16,0 8-203-16,-13 2-331 15,7-7 163-15</inkml:trace>
  <inkml:trace contextRef="#ctx0" brushRef="#br0" timeOffset="-184164.15">20771 1778 1369 0,'0'0'13'0,"0"0"39"0,0 0 22 15,0 0 29-15,0 6 16 0,0 10 77 16,5-7-128-16,-5 2-25 0,6 2-12 0,0 1-6 16,-2 0 6-16,2 2-5 15,4 12 2-15,-5-14-22 0,0-1 0 0,-2-1-5 16,1-1 3-16,-1-1 0 0,3 5-9 16,-3-8-15-16,-2-1-19 0,1-1-27 15,-1-1-37-15,-1-1-23 0,2-1-33 16,-1 0-192-16,-1 0 136 0,0-2-56 15,0 0-33-15,0 0 35 0</inkml:trace>
  <inkml:trace contextRef="#ctx0" brushRef="#br0" timeOffset="-183518.46">20831 1932 661 0,'10'-1'94'0,"-3"1"-37"15,-1 0 13-15,0 0-17 0,-1-2-13 16,3 1 7-16,4-5 15 0,-5 2-35 15,-2-2-13-15,2-1 6 0,-2 1-6 16,-1-2-10-16,0 1 11 0,3-9-20 16,-5 9 11-16,1 0-16 0,-3 0 7 15,1 1-20-15,-1 0-2 0,0-5-8 16,0 5 34-16,-6 0 0 0,6-1 2 16,-7-1-1-16,3 2 19 0,-2-2 15 15,2-6 100-15,1 8-57 0,3 1 4 0,-3 1 1 16,3 1-20-16,-3 1-15 0,3-1 8 15,0 2-41-15,0 1-6 0,0 0 5 16,0 0 9-16,0 0-6 0,0 0 8 16,0 0-20-16,0 0-8 0,0 0-6 15,0 0 7-15,0 0-1 0,0 0 7 16,8 13 14-16,-4-6-2 0,0 1 2 16,0 2-2-16,2 0 3 0,0 1 3 0,0 1-6 15,4 11 25-15,-5-11-39 0,0-1 5 16,-1-1-7-16,1 0-4 15,-2-1 7-15,6 5-1 0,-7-7 1 0,1-1 2 16,1-1-3-16,-3 0-6 0,1-2 0 16,1 0-1-16,-1 0 1 0,0-3 2 15,-2 0-1-15,1 0-6 0,1 0 4 16,-1 0-5-16,2-6-22 0,-1 1 15 16,-1-1 5-16,2 0-5 0,-2-2 7 15,2 1 2-15,-1-2 5 0,2-9 4 16,-3 12-4-16,2-2-4 0,-2 1 1 15,1 0 0-15,1 1 5 0,0-3 1 16,-1 6 0-16,1 1-5 0,-1-1 6 0,2 2-2 16,-1 1 3-16,0 0-1 0,6 0 3 15,-5 0-5-15,0 0 6 0,2 5-4 16,-2-1 5-16,2 0-6 0,7 1 5 16,-2 1-9-16,-4-6 4 15,4 0-13-15,-7 0-8 0,0 0-28 16,-1 0-30-16,1 0-37 0,-1 0-45 15,3-7-344-15,-5 0 215 0,1 1-1 16,-1-2 96-16,1-1 70 0</inkml:trace>
  <inkml:trace contextRef="#ctx0" brushRef="#br0" timeOffset="-183397.3">21168 1726 1006 0,'3'0'9'0,"0"0"0"0,-1 0 4 0,0 0 5 15,2 5 27-15,4 1 41 16,-2 0-46-16,0-6-39 0,-1 4-4 0,3-4-35 15,-2 3-103-15,0-3-105 0,6 0-324 16</inkml:trace>
  <inkml:trace contextRef="#ctx0" brushRef="#br0" timeOffset="-183239.11">21074 1457 455 0,'-2'-2'-43'15,"0"2"-71"-15,2 0 0 0</inkml:trace>
  <inkml:trace contextRef="#ctx0" brushRef="#br0" timeOffset="-182816.37">21306 1576 1621 0,'0'0'23'0,"0"0"25"0,-5 6 29 16,-1 0 24-16,2 0 5 0,-3 8 67 0,3-8-125 15,0 3-26-15,4-1-16 16,0-2-7-16,-1 0 5 0,1-2 0 0,0 3 0 16,0-5 2-16,0-1-1 0,0 1 3 15,0-1-1-15,8-1-4 0,1 1-2 16,12-1-4-16,-10 0 2 0,2 0-5 15,0 0 6-15,-2 0-3 0,1 0-1 16,-3 0 5-16,6 5-4 0,-10-1 5 16,1 1 4-16,-3-1-5 0,-1 2 0 15,-1 0-6-15,-1-1-26 0,0 8-117 16,0-5 2-16,-5-1-85 0,-2-1-163 0,2 0-80 16,-1 0 61-16</inkml:trace>
  <inkml:trace contextRef="#ctx0" brushRef="#br0" timeOffset="-177390.11">21741 1432 1857 0,'1'-1'9'0,"1"-1"25"16,-2 1 4-16,1 1 33 0,0 0 18 15,0 0 0-15,-1 0-24 0,0 0-24 0,2 0-46 16,-1 0 6-16,1 9 18 16,-1-4-11-16,1 2-1 0,0 0-2 15,0 3 2-15,0 0 1 0,1 11-5 16,0-1-1-16,-2-12 0 15,-1 4-3-15,1-8 1 0,-1-1 0 0,0-1 10 16,0-1-13-16,0 0 7 16,0-1-10-16,0 0 6 15,0 0-6-15,0 0-12 0,0-5 1 0,0-1 4 16,0 1 1-16,0-2 0 16,0-1 9-16,0-2-3 0,0-12 3 0,0 10 2 15,0 0-2-15,0-1 0 0,0 0 0 16,0 0-5-16,5-11 6 0,1 5-9 15,-3 11 9-15,4-3-13 16,-5 8 7-16,2 2 0 0,-1 1 5 16,0 0 3-16,1 0 5 0,5 11 3 15,1 1-8-15,-5-6-1 16,5 6 7-16,-4-7-8 0,-3 0 0 16,1-1 2-16,0 0-1 0,-1-1 4 0,0 0-1 15,1 0-17-15,-3-3 11 0,1 0-2 16,-1 0 5-16,2 0-17 15,-2 0-6-15,5-15-40 0,-2-3 34 16,-1 9 21-16,4-10 2 0,-4 10 4 16,0 0 6-16,-2 1-3 0,2 2-4 15,-2 1 0-15,1-2-4 0,0 3 9 16,1 4 0-16,3 0 11 16,-2 0-10-16,1 0-5 0,0 0 3 15,1 5 1-15,-1-1 0 0,8 1 3 16,0 3-18-16,-8-8-20 15,8 0-144-15,-7 0-1 0,-1 0-105 16,2 0-111-16,-2 0-6 0,0 0 81 0</inkml:trace>
  <inkml:trace contextRef="#ctx0" brushRef="#br0" timeOffset="-176961.72">22075 1238 736 0,'2'0'45'0,"2"0"26"16,0 0 14-16,1 0 4 0,0 0-8 0,-1 0-26 15,7-8 18-15,-5 1-68 0,-1-2 4 16,0 0-1-16,1 0 2 0,-1-2 6 16,0 0-4-16,2-10-5 0,-4 12-4 15,-1 0 5-15,-2 2 5 0,0 0 4 16,0 2-3-16,0 0 3 0,0-2 12 15,-5 5 13-15,0 1-2 0,-1 1 25 16,1 0 0-16,0 0-14 0,0 0 6 16,-5 0 50-16,5 7-47 0,-1-2 0 0,3 1-4 15,-2 0-8-15,1 0 6 16,1 2-10-16,-2 9 35 0,4-7-62 16,1-2-1-16,0 2-13 0,0-1 2 0,0 0 0 15,6 0-3-15,4 6-5 16,0-5-30-16,-4-6 1 0,6 1-97 15,-6-5 25-15,1 0-50 0,1 0-62 16,0 0-119-16,1-9-75 0,-1 2 28 16</inkml:trace>
  <inkml:trace contextRef="#ctx0" brushRef="#br0" timeOffset="-176542.34">22292 1014 1572 0,'0'-1'36'15,"-4"1"106"-15,0 0 15 16,4 0-97-16,-9 0 85 0,5 0-87 16,1 5-6-16,-2-5-24 15,1 6 5-15,-1-1-4 0,1 1-10 0,-4 9 9 16,4-8-12-16,2 2 0 0,-1 1 0 0,2 0 1 15,1 0-8-15,0 1-6 16,0 8-20-16,6-4-30 0,0-9 17 16,2 1-31-16,-4-7 26 0,1 0 0 15,0 0-6-15,0 0-15 16,0 0-7-16,0-8 6 0,5-8-42 0,-1-3 13 16,-5 9 54-16,1-11-11 15,-2 11 39-15,-1 0-2 0,-1 0 10 16,0-1 11-16,-1 1 9 0,1 1 17 15,1-7 69-15,-2 10-52 0,0 1-14 16,0 2-21-16,0 2-7 0,0-1-15 16,2 2 0-16,0 0 25 15,1 0 13-15,-1 7-17 0,7 3 11 16,1-1-11-16,-3-5-15 0,7 3-2 16,-7-5-8-16,1-2-9 0,-1 2-37 15,2-2-33-15,-2 0-48 0,-1 0-61 16,6 0-350-16,-3-5-166 15,-5 5 442-15</inkml:trace>
  <inkml:trace contextRef="#ctx0" brushRef="#br0" timeOffset="-176117.36">22384 934 837 0,'0'0'18'0,"0"-1"83"15,0 0 55-15,6 1-98 0,5 0 44 16,-1 0-8-16,-5 0-40 16,7 6 62-16,-1 5-16 15,-6-6-55-15,4 6 19 0,-1 0-37 16,-4-6-25-16,2 3-2 16,-2-5 1-16,-2 0-1 0,-1 0 0 15,1-3 0-15,-1 2-1 0,-1-2-2 16,2 0-8-16,-1 0-4 15,-1 0 8-15,1-10-2 0,1-1 7 16,-1 2 1-16,2-10-8 0,0 9 6 16,0-1 3-16,-1 0 3 0,2 0 4 15,2 0 13-15,-1 0 6 0,9-7 24 16,2 4-40-16,-8 8-4 16,11 1 6-16,2 5 12 15,-11 0-16-15,12 7-1 0,-1 3-4 16,-12-5-9-16,8 4-91 15,-4-1-366-15,-7-5 25 16,-1 3-273-16</inkml:trace>
  <inkml:trace contextRef="#ctx0" brushRef="#br0" timeOffset="-146362.52">19823 6292 187 0,'0'0'11'16,"0"0"25"-16,0 0-16 0,0 0-14 0,0 0-6 15,0 0-4-15,0 0 3 0,0 0 7 16,0 0 6-16,0 0 20 0,0 0 24 16,0 0 41-16,0 0 129 0,0 0-117 15,0 0-33-15,0 0-14 0,0 0-3 16,0 0 29-16,0 0-42 0,0 0-15 16,0 0-1-16,0 0 0 0,0 0-5 15,0 0 43-15,0 0-41 0,0 0 0 0,0 0-9 16,0 0-5-16,-4 0 5 0,4 0-14 15,0 0 0-15,-3 0-4 0,3 0 1 16,0 0 8-16,0 0-11 0,0 0 2 16,0 0 0-16,-3 0 1 0,3 0-4 15,0 0 4-15,0 0 13 0,0 0-1 16,0 0 3-16,0 0 26 0,0 0 1 16,-1 0 83-16,-1 0-71 0,1 0-5 15,1 0-12-15,-2 0-3 0,1 0 10 16,1 0-30-16,0 0 7 0,0 0 6 0,0 0-8 15,0 0 9-15,0-7 18 0,0 7-19 16,0 0 1-16,0 0-3 16,0 0 12-16,0 0 35 0,0 0-41 0,0 0-2 15,0 0-11-15,0 0-1 0,0 0-7 16,0 0-11-16,0 0-6 0,0 0-1 16,0 0-2-16,0 0 7 0,4 0-1 15,0 0 3-15,1-7 4 0,-1 7-6 16,0 0 3-16,1 0-1 0,7 0-1 15,-7 0-10-15,2 0-10 0,0 0-27 16,-2 0-23-16,6-8-161 0,-5 8 26 16,-2 0-214-16,2-6-58 0,-3 6 48 15</inkml:trace>
  <inkml:trace contextRef="#ctx0" brushRef="#br0" timeOffset="-36037.18">22641 6589 1598 0,'-1'0'30'16,"1"0"10"-16,0 0 13 0,0 0 6 0,0 0 2 15,0 0 87-15,0 0-78 0,0 0-10 16,0 0-11-16,0 0-5 0,0 0 41 16,0 0-46-16,0 0 5 0,0 0-2 15,0 0 1-15,0 0 16 0,0 0-45 16,0 0-7-16,0 0-7 0,0 0-2 16,3 0 22-16,1 0 62 0,-1 0-29 15,1 0-22-15,1 0-12 0,0 0-9 16,6 4 2-16,-5-4 0 0,1 3 0 15,0-3 9-15,0 4 1 0,2-2-9 16,8 0 10-16,-8 1-17 0,1-2-1 0,0 0 0 16,1 0-5-16,13 2-2 0,-12-2 7 15,0-1-3-15,1 1 1 0,0 0-1 16,1 0-4-16,14-1-1 0,-13 0 1 16,0 0 2-16,-1 0 5 0,1 0 5 15,12 0 0-15,-13 0-13 0,-2 0 1 16,0 0-1-16,-1 0 13 0,11 0 6 15,-11 0-3-15,0 0-7 0,0 0 8 16,1 0 0-16,1 0-12 0,14 0 4 16,-14 0-4-16,0 0 3 0,1 0-5 0,-1 0 0 15,11 0 2-15,-13 0-5 16,0 0 2-16,0-5-12 0,-2 5-9 0,0-4-13 16,8 0-86-16,-10 1 47 0,0 0-7 15,-2 0-16-15,0 2-10 0,2-2-169 16,-5 3 109-16,-1-1-79 0,1 1-170 15,-1 0-74-15,0 0 63 0</inkml:trace>
  <inkml:trace contextRef="#ctx0" brushRef="#br0" timeOffset="19665.34">3476 9173 1280 0,'-4'0'62'0,"4"0"26"0,0 0 21 16,0 0-10-16,0 0-20 0,0 0 45 16,0 0-71-16,0 0-5 0,0 0 0 15,0 0-2-15,0 0 16 0,0 0-31 16,0 0-6-16,0 0-21 0,0 0 5 16,0 0-8-16,0 0 1 0,0 0-7 15,0 0-3-15,0 0 5 0,0 0 4 16,0 0-4-16,0 0 6 0,0 0-6 15,7 3 9-15,-5 1-3 0,3-1 1 16,0-1 1-16,2 4 0 0,0 0-4 16,16 8 10-16,-9-7-11 0,2 2 7 15,1 1 1-15,2-1-1 0,0 1 17 16,24 10 17-16,-21-10-12 0,1 0-16 16,0-1 1-16,2 1 0 0,-2-2-11 15,23 7 12-15,-25-9-16 0,2 0 4 16,-2-2 5-16,0-2-9 0,-1 0 5 0,19-2-5 15,-19 0-1-15,-2 0 1 0,0 0-2 16,-1-8 4-16,0 3-2 0,11-1-52 16,-15 1-15-16,-1 5-30 0,-1-6-37 15,-2 0-52-15,0 6-80 0,5-11-626 16,-7 7 524-16</inkml:trace>
  <inkml:trace contextRef="#ctx0" brushRef="#br0" timeOffset="21219.35">4394 9335 1332 0,'-3'0'22'0,"-1"0"72"0,2 0-20 0,1 0 7 16,-2 0-11-16,2 0 2 0,-2 0-17 16,1 0 59-16,1 0-52 0,1 0 6 15,-1 0-6-15,1 0 1 0,0 0-8 16,0 0 33-16,0 0-58 0,0 0-9 15,0 0-13-15,0 0-8 0,0 0-10 16,0 0-15-16,0 0 21 0,0 0-1 16,4 0 5-16,3 0 4 0,0 6-6 15,13-6 14-15,-7 7-12 0,1-7 3 16,3 6 0-16,0-6 2 0,2 4 1 16,22 0 2-16,1-2-5 0,-22 0 0 15,24 0-6-15,-22-2-27 0,-2 0-34 16,1 0-40-16,1 0-43 0,0 0-78 15,20 0-659-15,-22-10 444 0</inkml:trace>
  <inkml:trace contextRef="#ctx0" brushRef="#br0" timeOffset="23330.41">5842 10056 1813 0,'0'0'55'0,"0"0"17"15,0 0 17-15,0 0 3 0,0 0-9 16,0 0 82-16,0 0-96 0,0 0-4 15,-4 0-4-15,1-5 6 0,0 1 8 0,-2 1 45 16,1 0-65-16,3 3-61 16,0 0-17-16,1 0 8 0,0 0 7 15,0 0-1-15,7 0 4 0,0 0 7 16,17 0 4-16,-10 0 0 16,4 0-3-16,4 0-4 0,1 0-2 0,1 0-17 15,30-14-107-15,-27 10 9 0,1-3-61 16,0 1-70-16,-1-1-236 0,1 0-102 15</inkml:trace>
  <inkml:trace contextRef="#ctx0" brushRef="#br0" timeOffset="25857.28">19472 3549 2029 0,'0'0'7'0,"0"0"-7"0,0 0 3 15,0 0-2-15,0 0 12 0,6 0 13 16,-6 0 21-16,4 0 7 0,-4 0 11 16,14 6 49-16,-9 0-73 0,3 2-11 0,-1-2-6 15,1 3-6-15,1 1 8 0,11 10 24 16,-10-11-30-16,-2 1 0 0,0-1 14 15,1 0-3-15,5 9 33 0,-8-10-47 16,-1 1-3-16,2 1-9 0,0-1-5 16,-2 0-6-16,5 8-28 0,-5-10 12 15,-1 0-5-15,-1 0-28 0,1-2-13 16,2 4-109-16,-4-4 64 0,1-2-28 0,0 0-54 16,0 0-73-16,-2 1-130 15,4 2-449-15</inkml:trace>
  <inkml:trace contextRef="#ctx0" brushRef="#br0" timeOffset="26561.38">19623 3856 1767 0,'0'-4'57'0,"0"3"-4"0,0 0 13 15,0 1 13-15,0-1 0 0,0 0-2 16,0 1 22-16,0-1-81 0,0 1-12 16,0 0-3-16,0 0-7 0,4 0 16 15,-1 0-2-15,1 0 7 0,-3 0-8 16,4 0 1-16,0 5-4 0,8 5 1 16,-6-5-11-16,2 1 9 0,-1 0-3 15,1 1 0-15,1 0 5 0,7 5-14 0,-11-6 2 16,3-2 3-16,-4 0 3 0,2-2 5 15,2 0 10-15,-5-2-2 0,1 0-2 16,-3 0 2-16,1-9 1 0,-1 1-8 16,1-13-4-16,-2 10-7 0,0-3-5 15,1 0-15-15,-2-3-2 0,0 1-18 16,0-17-64-16,0 18 35 0,0 0-10 16,0 0-13-16,1 3-37 0,-1 2-87 15,0-5-623-15,0 10 439 0</inkml:trace>
  <inkml:trace contextRef="#ctx0" brushRef="#br0" timeOffset="34042.07">24680 10183 834 0,'0'0'17'16,"0"0"11"-16,0 0 57 0,0 0-31 0,0 0 16 15,0 0 9-15,0 0 16 16,0-4 4-16,0 4 88 0,0-3-105 0,0 3-13 15,0 0-11-15,0 0-13 0,0 0-9 16,0 0-4-16,0 0-20 0,5 0-4 16,-5 0 6-16,0 0 1 0,4 0 1 15,-1 0 8-15,0 0-16 0,0 0 4 16,1 3-1-16,-1-3 5 0,1 4-1 16,3-2 6-16,0 0-16 0,-1 0-3 15,0 0-3-15,2 0 4 0,-1 0-5 16,10 0-23-16,-8-2-6 0,-1 0-9 0,0 0-6 15,0 0-11-15,-2 0 1 16,4-7-78-16,-5 2 53 0,-1 0-33 0,-1 1-51 16,0-1-110-16,2-2-398 0</inkml:trace>
  <inkml:trace contextRef="#ctx0" brushRef="#br0" timeOffset="93566.58">8249 9271 1392 0,'4'0'38'0,"1"0"22"16,-4-6 23-16,2 6 3 0,0-5 5 16,0 5-24-16,2-7 14 0,-2 3-42 0,1 0-5 15,-1 0 8-15,3 0 7 16,-1 1-11-16,8-4 55 0,-6 3-40 0,0 2 8 16,4-2-4-16,0 3 14 0,18 0 58 15,-12 1-74-15,2 0-18 0,5 0-19 16,0 6-6-16,3 0-3 0,35 7 10 15,-29-8-17-15,1 0-10 0,1 1-13 16,0-2-12-16,1 1-19 0,33 0-66 16,-35-2 56-16,-3-3-3 0,0 0-19 15,0 2-14-15,25 0-167 0,-30-2 72 16,0 2-104-16,0 2-139 0,-2-1 15 16,-1 2 85-16</inkml:trace>
  <inkml:trace contextRef="#ctx0" brushRef="#br0" timeOffset="97933.29">7105 6660 1469 0,'1'0'9'0,"-1"0"14"0,1 8 24 16,0-1 88-16,-1 3-66 0,0-1-9 15,0 0-17-15,0 0-12 0,0 0-11 16,0 11-5-16,0-10-10 0,5 0 0 15,-5 2 13-15,5-1-3 0,-1 0 3 16,5 13 13-16,-6-12-19 0,2 1-9 16,-1 0-4-16,0-1 8 0,0 1-8 15,3 12-32-15,-4-13-34 0,0-1-35 16,0 0-45-16,0-1-70 0,0 0-141 16,3 4-397-16</inkml:trace>
  <inkml:trace contextRef="#ctx0" brushRef="#br0" timeOffset="98320.83">7274 6637 1204 0,'0'0'27'0,"6"0"95"0,-2 0-41 15,1 0-12-15,-2 0-6 16,2 0-2-16,1 0 4 0,6 0 29 0,-5 0-56 16,2 0-11-16,0-8-12 0,0 1 9 15,0 1-15-15,8-5 12 0,-10 6-16 16,0-1-1-16,-2 1-17 0,1 0-23 16,2-4-120-16,-5 4 21 0,-1 2-53 15,0 0-113-15,0 3-64 0,-2-3 33 16</inkml:trace>
  <inkml:trace contextRef="#ctx0" brushRef="#br0" timeOffset="98675.16">7306 6626 1613 0,'-1'5'13'0,"0"0"20"0,0 1 17 15,1 2 20-15,-1 8 60 0,0-6-82 16,1 0-15-16,0 1-12 0,0 0-5 16,0 8-19-16,0-10-4 0,0-2-3 15,0-1 7-15,0 0-1 0,0-2-1 0,6 2 1 16,0-2 4-16,1-4 3 16,1 0 3-16,1 4-10 0,0-4 9 0,11 3-4 15,-9-3 3-15,-1 3-2 0,0-3 2 16,0 4-6-16,5-1 9 0,-8 2-4 15,-1-3 3-15,1 2 4 0,-3 0 3 16,-1 1 6-16,4 7 1 0,-5-5-19 16,-2 1-15-16,0 2-12 0,0-2-23 15,0 2-21-15,0 10-114 0,-6-11 65 0,6-1-76 16,-6-1-129-16,2 1-79 16,-1-3 47-16</inkml:trace>
  <inkml:trace contextRef="#ctx0" brushRef="#br0" timeOffset="99034.79">7510 6645 1386 0,'2'-2'21'0,"4"2"94"0,-3 0-47 0,1 0-13 15,2 0-16-15,-1 0 12 0,9 0 81 16,-5 0-77-16,-1 7-17 0,2-7-12 15,0 6-6-15,0-6 3 0,13 10-4 16,-13-10-11-16,-1 4-9 0,1 0 3 16,0 0-24-16,-2-1-10 0,6 3-137 15,-8-3 31-15,0 1-66 0,-2-4-109 0,0 5-87 16,-2-1 45-16</inkml:trace>
  <inkml:trace contextRef="#ctx0" brushRef="#br0" timeOffset="99263.55">7642 6544 1704 0,'-3'8'34'0,"3"-1"3"0,-2 1 13 16,0 1-11-16,0 1-3 0,0 1-20 15,-4 14-2-15,2-11-12 16,1 1 1-16,-1 0-3 0,1 2-6 0,-1-1-18 16,-3 15-61-16,4-16 1 0,1-2-63 15,0-3-94-15,-1 1-133 0,3-4-21 16</inkml:trace>
  <inkml:trace contextRef="#ctx0" brushRef="#br0" timeOffset="99807.74">7739 6478 1709 0,'0'0'36'0,"0"-3"27"16,0 3 34-16,0 0 26 0,0 0-14 0,0 0 75 15,0 0-121-15,0 0-13 0,0 0-26 16,0 0-7-16,0 0-12 0,0 13 2 15,0-6-4-15,0 2-3 0,0 0 2 16,0 3-6-16,5 2-1 0,3 16-11 16,-4-14-31-16,-1 0-34 0,1 1-36 15,0-2-57-15,0-1-58 0,4 12-557 16,-4-15 356-16,0 0 91 0</inkml:trace>
  <inkml:trace contextRef="#ctx0" brushRef="#br0" timeOffset="100207.71">7889 6494 1929 0,'0'15'9'0,"0"-8"1"0,0 2 6 0,0 0 5 15,0 0 3-15,0 10 8 16,7-10-28-16,-1 0-4 0,0-1 6 0,1-1-9 16,-1 1 5-16,8 2-1 0,-7-6 1 15,0-2 2-15,0 0 3 0,0-2 1 16,0 0 5-16,5 0 7 0,-7 0-10 15,-2-9-5-15,1 0-5 0,-1 1 6 16,1-8 5-16,-4 7-8 0,0-1-9 16,0 0 7-16,0-1-1 0,0 1 19 0,-11-9 18 15,4 11-21-15,1 0-19 0,-1-1 5 16,-1 2 3-16,-2-2-3 0,-8-2-1 16,8 5-19-16,0 2-15 0,2 1-26 15,-1 3-31-15,1 0-29 0,-6 0-242 16,8 0 33-16,2 0-90 0,-1 10 59 15</inkml:trace>
  <inkml:trace contextRef="#ctx0" brushRef="#br0" timeOffset="100931.2">8103 6406 1840 0,'-3'0'50'0,"3"0"7"0,-3 0 20 16,1 0 10-16,0 0-5 0,-2 0 60 15,1 0-100-15,0 5-14 0,2 0-14 16,-1-2-11-16,-1 2-3 0,2 6-1 15,1-2 1-15,0 0 5 0,0 1-3 16,0 2 6-16,6 0-3 0,6 15-6 16,-5-13 1-16,0-3-2 0,1 2 5 15,1-3-4-15,8 7 1 0,-7-11-8 0,0 0-6 16,-1-2-4-16,0-2-3 0,0-2-8 16,6 0 3-16,-8 0 20 15,1-7 8-15,-3-1-8 0,0 1-4 0,0-3 2 16,2-12-6-16,-4 9 15 0,-2 1-9 15,0-1 10-15,-1 0-4 0,0-1-2 16,-7-14 0-16,0 13 3 0,0 2-13 16,-3-1-8-16,-1 0-4 0,-12-12-35 15,11 14 30-15,-1 2-11 0,-1 0-9 16,0 2-12-16,1 1-22 0,-9-1-184 16,11 8 32-16,2 0-138 0,2 0-7 0,2 0 52 15</inkml:trace>
  <inkml:trace contextRef="#ctx0" brushRef="#br0" timeOffset="101663.76">8314 6301 1802 0,'-1'0'27'0,"0"0"25"16,0 0 117-16,1 0-99 0,0 0-16 15,0 0-27-15,0 7 3 0,0 4 27 0,0-3-24 16,0 0-6-16,0 3 3 0,7 2-14 15,-1 1 0-15,7 19-4 0,-5-17-5 16,-1 0-4-16,3 0 2 0,-1-1-1 16,12 11 8-16,-12-16-7 0,3-1-6 15,-2-3-10-15,0 0-1 0,-2-3 3 16,8-3 2-16,-9 0 5 0,-1 0 3 16,0-8 6-16,0 1-5 0,1-13 9 0,-6 8-9 15,1-1-3-15,-2-1 4 16,0 0 0-16,0-1-4 0,-9-15 17 0,1 17-15 15,-1-2 8-15,-1 1-16 0,-2 1-4 16,-14-10-14-16,12 13 17 0,2 1-4 16,-2 2-7-16,2 1-25 0,2 2-26 15,-8 4-91-15,12 0 56 0,1 0-19 16,2 0-64-16,0 13-142 0,3 6-533 16,0-9 531-16</inkml:trace>
  <inkml:trace contextRef="#ctx0" brushRef="#br0" timeOffset="102031.16">8559 6245 1858 0,'0'17'12'0,"0"-9"1"0,0 3 15 16,0 0-2-16,6 28 17 16,0-26-35-16,1-1 5 0,10 12 19 15,-6-13-14-15,1-3 1 0,2 0 1 16,-1-3-9-16,2 0-10 0,11-3 2 0,-14-2-2 16,0 0 6-16,-3 0-2 0,0-10 0 15,4-10-3-15,-9 9 3 0,0-1-8 16,0-1 16-16,-2-1 22 0,-1-1 6 15,-1-13 55-15,0 14-67 0,-7 1-6 16,1 1-3-16,-1 0-21 0,-3 2-16 16,-13-5-103-16,9 8 26 0,-1 3-24 15,-2 4-57-15,-1 0-138 0,-17 9-641 16</inkml:trace>
  <inkml:trace contextRef="#ctx0" brushRef="#br0" timeOffset="102993.24">8061 7034 1485 0,'0'-3'25'0,"0"3"21"16,0 0 23-16,0 0 20 0,0-2 88 15,0 2-92-15,0 0-4 0,0 0-5 16,0-1-4-16,0 1 42 0,0 0-76 15,0 0-10-15,0 0-7 0,0 0 0 0,0 0 4 16,5 12 43-16,-1-7-39 0,1 4-11 16,0 0-8-16,-1 2-8 0,9 15 2 15,-7-12 0-15,0 1 1 0,-1-1-14 16,2 0-19-16,7 24-199 16,-10-26 109-16,2 7-213 0,-4-11 52 15,0-1-152-15,-1-2-13 0,0 0 53 16</inkml:trace>
  <inkml:trace contextRef="#ctx0" brushRef="#br0" timeOffset="103507.4">8209 6948 1525 0,'2'-3'21'0,"5"3"62"0,-4-3-25 16,1 3-14-16,-1-5-11 0,1 2 6 16,0-1-9-16,5-4 14 0,-5 4-34 0,2-2-6 15,-2 1 4-15,2-1-1 0,4-5 6 16,-6 7-21-16,0-2-12 0,-1 2-16 15,0-1-4-15,-1 5-1 0,1-5-33 16,-3 1 38-16,0 4-13 0,0 0-18 16,0-5 4-16,0 5-20 0,-6 0-49 15,1 0 75-15,1 0 24 0,-1 0 15 16,0 0 15-16,-6 0 2 0,5 12 13 16,0 0 10-16,-1-1 23 0,0 2 24 0,0 0 7 15,-7 18 80-15,7-16-71 16,2 1-1-16,0 0 1 0,1 0 5 0,1-1-19 15,0 11 10-15,2-15-72 0,1-1-1 16,0-2-3-16,0-1 1 0,0-2 8 16,14 3 24-16,-8-6-20 0,0-1 3 15,1-1-17-15,2 0 9 0,7 0-12 16,-7 0 1-16,17-6 4 16,1 6-16-1,-12 0 12-15,-8 0-2 0,0 0 6 16,-1 0 0-16,0 8 3 0,6 8 7 15,-9-7-11-15,-1 0-2 0,0 1-20 16,-1 2-32-16,-1 11-134 0,0-12 49 16,0 1-36-16,0 0-85 0,-5-2-160 15</inkml:trace>
  <inkml:trace contextRef="#ctx0" brushRef="#br0" timeOffset="104021.63">8395 6873 1699 0,'-1'22'28'0,"1"-12"1"0,0 4 16 0,0 1-7 15,0 0 0-15,6 19 16 16,0-19-33-16,1 1-11 0,0-2 1 0,0-2 1 15,1-1 3-15,10 7 9 16,-8-13-16-16,-1 0 0 0,1-2-3 0,-3-2 10 16,1-1-5-16,6 0 14 0,-11 0-21 15,4-10 6-15,-4 0-5 0,1 1 3 16,1-13-1-16,-3 11-6 0,-2-2-2 16,0 1 8-16,0 0-3 0,0 0-3 15,-6-9 8-15,-2 10-6 0,1 1 0 16,-2 2-11-16,0 0-17 0,-1 1-20 15,-11-4-95-15,11 6 47 0,-1 5-38 16,1-3-78-16,1 3-130 0,2 0-76 0</inkml:trace>
  <inkml:trace contextRef="#ctx0" brushRef="#br0" timeOffset="104448.67">8721 7043 1954 0,'0'0'6'0,"0"0"4"15,0 7 9-15,0 0-4 0,0 5 13 16,0-5-24-16,0 0-3 0,0 0-21 0,0 0-18 16,0 0-21-16,5 7-107 15,-5-7 55-15,2-2-31 0,1 1-48 0,-3-1-83 16,0 3-359-16,0-4 398 0</inkml:trace>
  <inkml:trace contextRef="#ctx0" brushRef="#br0" timeOffset="104914.45">8761 6831 2022 0,'0'0'14'0,"-5"0"27"0,5 0-9 15,-1 0-5-15,1 0 2 0,0 0 8 16,0 8 1-16,0 9 47 0,0-7-62 15,0 2-3-15,0-1-17 0,6 1-2 16,5 11 7-16,-6-13-3 0,1 1-2 16,1-2-5-16,0-1 0 0,0 0-6 15,10 2-17-15,-11-7 0 0,1-2-2 0,0-1-2 16,0 0 6-16,6 0-12 0,-9-8 27 16,0 8 0-16,0-11 7 0,-1 1 2 15,1-1-2-15,-1-12 5 0,-3 11-3 16,0 0 3-16,0-2-1 0,0 2 3 15,-7-13 16-15,0 13-18 0,1 0-3 16,-2 2-17-16,-1-1-3 0,1 2 3 16,-11-9-30-16,8 12 7 0,2 0-27 15,0 2-24-15,-1 4-26 0,-4 0-199 0,9 0 40 16,0 10-99-16,2 1 20 16,-1 1 44-16</inkml:trace>
  <inkml:trace contextRef="#ctx0" brushRef="#br0" timeOffset="105450.95">8941 6695 1644 0,'0'0'10'0,"0"11"6"0,0 10 35 16,0-11-19-16,0 1 5 0,0 1 17 15,0 0-1-15,6 2-1 0,4 11 14 16,-4-13-57-16,1 0-5 0,-1 0-4 15,0-2 4-15,8 5-5 0,-9-8-9 0,3-1-16 16,-3-3 2-16,1-3 1 16,0 0 13-16,4 0-6 0,-7 0 11 0,3 0 2 15,-3 0 7-15,0-12-2 0,4-8-9 16,-6 11 3-16,0 0 0 16,0-1 5-16,0 0 0 0,-1-1 5 0,0-9 11 15,0 11-2-15,0-1-1 0,0 2 7 16,-6-1-1-16,-5-1 26 0,4 6-28 15,1 1-8-15,-3 3-5 0,0 0-8 16,-1 0-6-16,-11 0-29 0,10 0-4 16,0 0-26-16,0 0-19 0,1 0-32 15,-5 19-211-15,10-19 61 0,-1 10-80 16,3-1 30-16,2 0 48 0</inkml:trace>
  <inkml:trace contextRef="#ctx0" brushRef="#br0" timeOffset="105871.12">9112 6617 1547 0,'0'0'9'0,"0"9"23"15,0-2 16-15,0 10 81 0,0-10-71 16,0 2-9-16,6 3-9 0,0-2 12 16,9 15 25-16,-5-11-39 0,-2-2-6 15,1 2-4-15,1-2-11 0,1 0-8 16,7 8-7-16,-9-12-1 0,0-1-4 0,-2-3 3 15,-1-4 0-15,5 0 10 16,-6 0-8-16,-2 0 3 0,1 0 3 0,-1 0 2 16,-2-9 7-16,3-11 28 0,-4 9-22 15,0-2-1-15,0-2 1 0,0-1 2 16,-7-19 24-16,-1 17-30 0,0 0-13 16,0 0 0-16,-1 1-7 0,-2 0-14 15,-14-13-27-15,11 18 15 0,0 1 3 16,-1 2-4-16,1 1-16 0,-13 4-96 15,15 4 32-15,0 0-52 0,4 0-85 16,-1 11-172-16,1 1-34 0</inkml:trace>
  <inkml:trace contextRef="#ctx0" brushRef="#br0" timeOffset="107509.42">7837 7036 1191 0,'0'0'143'15,"0"0"-35"-15,0 0 89 0,0 0-112 16,0 0-1-16,0 0-9 0,0 0 1 16,0 0 41-16,0 0-74 0,0 0-10 0,0 0-9 15,0 0-7-15,-4 0-12 0,1 0-23 16,1 9 7-16,-1 1 6 0,0-1 5 15,1 3 0-15,-5 18 5 0,1-13-4 16,1 0 0-16,0 2 6 0,-2 1-7 16,0-2-1-16,-5 18-8 0,5-20 7 15,1-1-6-15,0-1 11 0,0-3-11 16,-1 6-17-16,4-10-2 0,1-4 3 16,2-3 13-16,0 0 3 0,0 0 9 0,5 0-4 15,1 0 5-15,-2-10-2 16,2 1 4-16,1 1-2 0,7-6-2 15,-7 5-11-15,1 2-4 0,1 0-5 0,-1 0-6 16,1 3 7-16,7-5-15 0,-7 9 29 16,-1 0 1-16,0 0 5 0,0 0-1 15,8 0 4-15,-9 0-3 0,0 9 3 16,-1-3 2-16,0 3 0 0,0-1-2 16,1 11 1-16,-3-9-6 0,-2 1 0 15,-2 1-1-15,0 0-2 0,0 13 4 16,0-14-7-16,-7 1-6 0,-1 0-3 15,0-1-12-15,0-1 2 0,-11 5-57 0,9-9 33 16,-1 0-22-16,-1-6 0 16,0 4-39-16,-12-4-243 0,12 0 54 0,-1 0-21 15,2 0 61-15</inkml:trace>
  <inkml:trace contextRef="#ctx0" brushRef="#br0" timeOffset="108273.9">7684 7055 1519 0,'2'0'15'16,"-1"-4"37"-16,0 4-9 0,0-2-2 15,-1 2 6-15,0 0 2 0,0 0-11 16,1 0-3-16,-1 0-16 0,1 0 12 0,1 6 16 16,0 0 22-16,0-1-7 0,7 11 51 15,-3-6-75-15,2 1-1 0,0 2-4 16,2 3-5-16,14 18 16 0,-12-15-39 16,2-1-7-16,0 2-6 0,1 0 4 15,0-1 4-15,12 18 14 0,-14-20-12 16,-1-3-6-16,0 1-19 0,-2-2-24 15,-2-3-26-15,5 8-147 0,-8-10 71 16,0-1-55-16,-3-1-115 0,1 0-124 16,-1 5-270-16</inkml:trace>
  <inkml:trace contextRef="#ctx0" brushRef="#br0" timeOffset="136663.57">25107 9638 740 0,'0'0'85'0,"0"-1"-14"16,0 0 25-16,0 1-10 0,0-1 134 16,0 1-110-16,0 0-13 15,0 0-18-15,0 0-2 0,0 0 58 0,0 0-71 16,0 0 1-16,0 0-7 0,0 0 62 16,0 0-72-16,0 0-8 0,0 0-9 15,0 0 34-15,0 0 3 16,0 0-33-16,0 0-1 0,0 0 16 15,0 0-37-15,0 0-9 0,0 0 1 16,-3 0 16-16,0 0-9 0,1 0 3 16,0 0-4-16,0 0 11 0,-2-4-11 15,3 4-6-15,-1-2-6 0,1 0-1 16,-2 0 25-16,0 2-14 0,2 0 4 16,-1 0-10-16,-2-2-5 0,1 2 4 15,-5 0-2-15,3 0-2 0,1 0 1 16,-3 0 5-16,3 0-3 0,-2 0 3 15,0 0 2-15,-6 4 3 0,5-4-1 16,1 4-1-16,-1 0-2 0,0-4-1 16,0 3-4-16,-6 1 7 0,8-2-2 15,-2-1 0-15,3 2-7 0,-2-2 2 16,2 1 2-16,-2 1-2 0,-4 2 5 16,5-2-8-16,0 0 0 0,1 1 1 0,-3-1 0 15,2 1 2-15,-5 4 3 0,4-4-4 16,3 1 1-16,-2 0 0 0,1 0-1 15,0 2 2-15,0 0 3 0,-1 9 1 16,2-7 0-16,2 1-2 0,0 0 6 16,1 0-1-16,0 1-3 0,0 10 4 15,0-11-13-15,6 1 8 0,-1 0-2 16,0-1-1-16,-1 0 3 0,1 0-3 16,5 10 0-16,-5-10 0 0,1-1 4 15,0 1-2-15,0-2 1 0,0 0 4 16,9 7 2-16,-7-9-4 0,-1 0-3 0,1-2-2 15,-1-1 7-15,2-1-4 16,8-2 7-16,3 0-6 0,-9 0-2 16,12-14 2-16,-13 9-1 0,0-2-1 15,1 1-1-15,8-7 4 0,-9 7-6 16,-1-1 3-16,1-1-3 0,0-1 1 16,9-9 7-16,-11 8-5 0,0 0-1 15,-1-1 0-15,5-11-8 0,-7 10 3 16,-1-1-6-16,-1 0-4 0,-1-2-9 15,-1-15-40-15,-1 15 19 0,0-1-3 16,-7 0-6-16,0 0-12 0,-10-15-58 0,6 16 62 16,-2 2-6-16,-1-1-2 0,-14-6-131 15,12 12 85-15,2 2-20 0,-3 2-51 16,3 2-176-16,-2 2-71 0,1 0 40 16</inkml:trace>
  <inkml:trace contextRef="#ctx0" brushRef="#br0" timeOffset="162706.94">24849 8713 1530 0,'0'-6'38'0,"0"6"-3"0,-4 0 12 16,4 0-3-16,0 0 0 0,0 0 62 15,0 0-49-15,0 0 12 0,0 0-6 16,0 0 12-16,0 0 99 0,0 0-86 16,0 0-3-16,0 0-7 0,0 0 4 15,0 0 1-15,0 0 55 0,0 0-85 16,0 0-16-16,0 0-8 0,0 0-5 0,0 0 11 16,0 0-18-16,0 0 11 0,0 0 1 15,0 0 8-15,0 6 9 0,0 6 44 16,0-3-41-16,5 0-8 0,-5 2-2 15,0 2-1-15,4 15 20 0,-2-13-40 16,-2 3-7-16,0 0-9 0,0 1 0 16,0 0 3-16,0 18-1 0,0-18-15 15,0 0-34-15,0 0-38 0,0 0-39 16,0 17-190-16,0-18 144 0,0-2 2 16,0 1-3-16,0-1-25 0,0-2-29 15,0 10-402-15,0-14 160 0,0-1 54 0,-3-1 103 16</inkml:trace>
  <inkml:trace contextRef="#ctx0" brushRef="#br0" timeOffset="163208.21">24810 9072 1786 0,'0'0'6'0,"-1"0"8"16,1 0 20-16,0 0-3 0,0 0 7 15,0 5 10-15,0 0 2 0,0 1-4 0,0 4 37 16,7-4-43-16,-7-1 1 0,5 1 4 16,-1 1 7-16,4 5 66 0,-1 2-25 15,0 2-51-15,-1-2-32 16,0-2-12-16,-2-8 0 15,-1 1 6-15,-1-2-8 0,1-1-2 16,-1 1 2-16,3-2-5 0,-2-1 9 16,-1 0 2-16,2-7-7 0,-1 0 4 15,1-3-11-15,4-14-46 0,-3 8 11 0,0-2-32 16,0-1-43-16,0-1-84 16,-1 0-183-16,6-16-650 0</inkml:trace>
  <inkml:trace contextRef="#ctx0" brushRef="#br0" timeOffset="187320.45">7188 10634 1566 0,'-1'0'26'15,"0"0"11"-15,-1 0 20 0,1 0 8 16,-1 0 2-16,-2 0 94 0,3 0-71 0,-2 0 5 16,2 0-7-16,0 0-2 0,-1 0-4 15,-1 0 67-15,2 0-76 0,0 0-14 16,0 0-13-16,1 0-18 0,0 0-22 16,0 0-35-16,0 0 9 0,0 0 12 15,0 0 0-15,6 0 18 0,1 0-7 16,11 0 0-16,-6 0-3 0,3 0 3 15,2 0 6-15,3 0-3 0,1 0-4 16,27 0 9-16,-23 0-11 0,2 0 3 16,0 0-3-16,1 0 4 0,-1 0-22 15,26-7-121-15,-26 3 16 0,-2-3-34 0,-1 1-43 16,-1-1-117-16,-1 1-239 0,18-6-395 16</inkml:trace>
  <inkml:trace contextRef="#ctx0" brushRef="#br0" timeOffset="188154.49">6217 11124 1716 0,'-4'0'15'16,"-1"0"28"-16,1 0 24 0,1 0 19 16,2 0 2-16,-2 0 67 0,2 0-92 15,1 0-6-15,0 0-15 0,0 0-1 16,0 0-6-16,0 0 20 0,0 0-10 16,0 0-11-16,8 0 55 0,-3 0-38 15,1 0-15-15,1 0 1 16,3 0-16-16,1 0-7 0,19 5-5 15,-13-2-6-15,2-3-3 0,2 6-18 0,1-3-35 16,1 1-60-16,0-4-63 0,25 5-350 16,-24-4 162-16,0 0-162 0,-1-1 97 15</inkml:trace>
  <inkml:trace contextRef="#ctx0" brushRef="#br0" timeOffset="189887.81">2790 12603 1211 0,'4'0'127'15,"-1"0"-10"-15,1-4 132 0,-1-1-121 16,0 1-24-16,0 0-20 0,1 0-14 16,1 0-16-16,1 0-10 0,8-5 49 15,-3 4-39-15,2 1 29 0,1 1-13 16,4-1-6-16,2 2-16 0,4-1-28 16,32 2 15-16,9 1-19 0,-31 0-14 15,39 0 2-15,-36 0-3 16,2 0-1-16,2 4 5 0,1-4-4 15,2 0-13-15,1 0-34 0,47 0-191 0,-5-5-190 16,-45 0 121-16,37-8-668 16,-43 6 581-16</inkml:trace>
  <inkml:trace contextRef="#ctx0" brushRef="#br0" timeOffset="194882.5">19972 6536 1621 0,'-4'-2'6'16,"0"0"5"-16,-2 0 52 0,3 1-23 15,0 1 9-15,-1-1 4 0,1-1 9 16,-2 2 68-16,2 0-65 0,0-1-9 16,1 1-10-16,-2 0-10 0,1-2-5 15,0 2-14-15,1-1-3 0,2 1 1 16,-2 0-2-16,-1 0-7 0,0 0-11 0,0 0 6 15,0 0 0-15,0 0 10 0,2 0 10 16,-3 0-4-16,1 0-15 16,1 0-10-16,-2 0 5 0,1 0-4 0,0 5-6 15,-5-2-24-15,4 2 27 0,-2-1-5 16,-1 2 0-16,0 0-3 0,-5 8-17 16,5-7 27-16,1 3 8 0,-1-1-1 15,0 3 3-15,-1-1-3 0,-6 12-2 16,7-9 0-16,1 0-6 0,-1 1-5 15,0 2-14-15,-6 20-18 0,6-18 32 16,1 2 8-16,-1 2 4 0,1 2-2 16,-2 1 4-16,-5 33-8 0,6-27 0 15,-1 2-10-15,-1 2 4 0,-1 4 6 16,-8 41 16-16,9-41 4 0,1 1-7 0,1 1-3 16,0-1 2-16,2-1-11 0,-1 37 22 15,5-40-10-15,1 1 15 0,0 1-11 16,0 1-4-16,0 40-3 0,5-41 1 15,-5 3 0-15,7 0 1 0,-2 1-6 16,0-1 6-16,4 43 14 0,-4-44-6 16,0 1-1-16,1-2-6 0,0-1-2 15,7 34 11-15,-6-39-10 0,1-1 2 16,-1 0-8-16,3 0 5 0,-1-1-3 0,13 32 1 16,-11-32-5-16,2 2-2 0,0 1 4 15,2-1-2-15,13 33 4 0,-15-38 2 16,1 1-4-16,0-6-14 0,-3-1-1 15,2-5-24-15,8 7-56 0,-9-16 44 16,-2-2 5-16,-1-3 9 0,-1-4-11 16,8 0-177-16,-9 0-54 0,0-16-154 15,0-1 57-15</inkml:trace>
  <inkml:trace contextRef="#ctx0" brushRef="#br0" timeOffset="197264.87">19975 6529 1248 0,'0'0'35'15,"0"0"32"-15,0 0 24 0,0 0 11 16,0 0 26-16,0 0-100 0,0 0-5 0,0 0-8 16,0 0-6-16,0 0 23 0,0 0-7 15,0 0 3-15,0 0-3 0,0 0 5 16,0 0 8-16,0 0-21 0,0 0-2 15,0 0-4-15,0 0 1 0,0 0 7 16,4 0 34-16,-4 0-16 0,5 0-1 0,-2 0 9 16,-1 0 4-16,6 14 40 15,-1-8-58-15,-2 1 1 0,3 2-14 16,1 1 3-16,11 14 0 0,-9-10-14 0,2 2-2 16,-1 2-10-16,-1 1 7 0,2 4-2 15,10 24 15-15,-12-22-12 0,0 2 4 16,-3 1-8-16,1 1 4 0,5 30 7 15,-8-30-3-15,-1 1 0 0,0 2-4 16,-2-1-10-16,1 2 9 0,0 36-23 16,-2-33 7-16,-1 3-2 0,0 2 11 15,-1 1 3-15,0 45 10 0,0-44-4 16,0 0-12-16,0 2 2 0,0-2-20 16,0-1-1-16,-11 38-54 0,7-42 42 15,-2-1-2-15,-1-1-2 0,0-1-8 0,-10 35-70 16,7-36 76-16,-1 0 8 0,0 1 27 15,-1-2 18-15,-12 30 17 16,14-34-41-16,2-3-63 0,-1-1-69 0,1-2-109 16,3-2-128-16,-4 12-359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1:22:07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1908 8608 995 0,'-2'0'20'0,"1"0"10"0,0 0 15 15,-2 0 20-15,3 0 14 0,-3 0-2 16,3 0-11-16,-3 0 9 0,2 0-52 16,-1 0-4-16,1 0-2 0,1 0 5 15,0 0-6-15,0 0 9 0,0 0-19 16,0 0 0-16,0 0-7 0,0 0-4 0,0 0 2 15,0 0-8-15,0 0 16 16,0 0-2-16,5 0-3 0,-5 0-7 0,5 0 4 16,0 0 2-16,7 0 20 15,-6 0 0-15,2 0-8 0,1 0 2 0,2 0 1 16,1 0-8-16,1 0 3 0,18 0 1 16,-13 0-4-16,1 0 4 0,2 0-9 15,1 0 0-15,2 0 2 0,28-14-4 16,-23 10 5-16,-1-2-6 0,1 1 1 15,0 0 1-15,0-1 3 0,-1 0-2 16,25-5 8-16,-28 6-7 0,0-2 0 16,-1 2-12-16,-1 2-17 0,-1-1-29 15,23 3-107-15,-22 1 73 0,-1 0-4 16,2 0 20-16,0 0 6 0,0 0-32 16,2 0-10-16,27 0-251 0,-27 0 152 15,0 0 42-15</inkml:trace>
  <inkml:trace contextRef="#ctx0" brushRef="#br0" timeOffset="5502.77">6165 8284 1113 0,'-2'0'6'16,"1"0"24"-16,-3 0 82 0,2 0-48 0,1 0-23 16,-1 0-3-16,0 0-4 0,0 0 1 15,-1 0 28-15,3 0-47 0,0 0-9 16,0 0-11-16,0 0-4 0,0 0-34 16,0 0 12-16,0 0 5 0,0 0 4 15,0 0 4-15,0 0 13 0,5 0-4 16,-5 0 8-16,6 0-1 0,0 0 5 0,-2 0 1 15,2 0 11-15,7 0 21 16,-6 0-22-16,0 0 14 0,1 0 11 0,1 0 15 16,13 0 39-16,-9 0-56 0,1 0 12 15,4 0 12-15,2 0 2 0,1 0-8 16,30 0-19-16,-24 0-35 0,3 0-10 16,1 0-8-16,2 0-28 0,-1 0-57 15,34 0-537-15,-33-9 181 0,-2 3 58 16</inkml:trace>
  <inkml:trace contextRef="#ctx0" brushRef="#br0" timeOffset="34200.08">1993 10525 694 0,'12'-10'42'15,"-2"-3"55"1,15-20 161-1,-15 20-170-15,-3 5-16 0,0 2-25 16,-4 2-47-16,1 0 10 16,9-6 0-16,-9 7-10 0,1-3 10 15,0 1-20-15,-1 0-8 0,8-6-149 16,-1-2-195-16,-4 7 132 16,6-7-157-16</inkml:trace>
  <inkml:trace contextRef="#ctx0" brushRef="#br0" timeOffset="34944.33">2112 10267 817 0,'0'-4'81'15,"5"1"-11"1,-3 0 49-16,1 2-69 16,0 0-34-16,1 0 43 0,-1 0-47 0,5-1 62 15,-1 0 18 1,-4 1-65-16,4-2 3 0,-2 2-18 15,-1 0 0-15,0 1-1 0,0-2 9 16,0 2-1-16,5 0 43 0,-5 0-38 16,0 0-13-16,0 0-2 0,-1 7-6 15,2-1-5-15,-3 2-21 0,4 13-200 16,-4-8-37-16,-1 3-108 0,-1 2 39 16,0 1 61-16</inkml:trace>
  <inkml:trace contextRef="#ctx0" brushRef="#br0" timeOffset="87673.64">1957 12125 1247 0,'0'0'38'0,"0"0"15"0,1 0 38 15,-1 0 26-15,0 0 7 0,0 0 16 16,0 0 105-16,0-5-146 0,0 5-29 0,0 0-35 16,0-4-11-16,0 4-22 15,0-4-1-15,-10-6 8 0,5 5-6 0,1-3-4 16,-2 0-2-16,1-1-2 0,-1-2 4 15,-1-1 3-15,-9-16 5 0,-1-5-6 16,7 15-8-16,-12-20-28 16,10 18 5-16,-3-1-4 0,3 0 1 15,-4-1-11-15,0 0-13 0,-1 0-6 16,-19-23-71-16,17 23 88 0,-1 1 10 16,3 1 13-16,-1 2-6 0,1 1-5 15,3 3-17-15,-12-9-135 0,15 17 30 16,3-1-60-16,-1 3-22 0,2 2-34 0,2 0 21 15,-2 0 81-15</inkml:trace>
  <inkml:trace contextRef="#ctx0" brushRef="#br0" timeOffset="88357.67">1496 11520 1191 0,'-1'0'21'0,"-1"0"8"0,0 0 13 16,2 0 8-16,-3 10 32 0,-1 1-21 16,1-5-45-16,-1 10 13 15,3-5-5-15,-1 0-3 0,1 3-4 0,1 0 1 16,0 2-16-16,0 1 1 0,0 17-1 15,8-17-3-15,-2 0 2 0,-2 0-4 16,2-2-2-16,-1-1 3 0,4 10-20 16,-1-5-6-16,-5-12 0 15,4 3-70-15,-6-7 43 0,1-1 14 16,-1-2 13-16,-1 0 7 0,0 0 14 16,0 0-1-16,0-12 0 0,0 4-6 15,0-1-5-15,0-2-11 0,0-2-6 0,-6-1 2 16,1-17-6-1,-5-1 46-15,10 16-3 0,-7-12-8 16,7 15 5-16,-2 3-4 0,2 0-2 0,0 0 6 16,0 2-3-16,0 3 7 15,5-5-8-15,0 5 4 0,0 2-7 0,1-2 11 16,-1 3 1-16,2-2-4 0,6-5-56 16,1-2-177-16,-8 4 64 15,9-4-229-15</inkml:trace>
  <inkml:trace contextRef="#ctx0" brushRef="#br0" timeOffset="89439.88">1085 11146 1140 0,'-4'7'9'0,"-5"10"45"16,2 6 39-16,3-10-52 16,-2 17 45-16,4-13-60 0,1-3-1 15,0 0-16-15,0 0 0 0,1-3-6 16,0 1-4-16,0 7-3 0,0-13 5 16,0-1-4-16,5-1-3 0,2-1 5 15,-2-3-1-15,9 0-4 0,2-13 9 16,-6 5-5-16,12-11-1 15,-11 10 3-15,0 1-1 0,1-1 3 0,1 2-15 16,-1 4-5-16,12 3-8 16,-3 6 35-16,-11 2-5 0,4 16-10 15,-7-9 5-15,-2 1-18 0,-1 3 3 16,-1 0-14-16,-2 0-11 0,1 1 7 16,-2 13-9-16,0-19 29 0,0-2 7 15,0-3-14-15,0-2-3 0,-6-3-8 16,-3-4-32-16,-2-9 47 15,5-2 23-15,-5-13 23 0,5 9-25 16,0-2 0-16,-2-2 4 0,2-1-17 0,-1 0 13 16,0-2 3-16,-6-21-31 0,6 20-39 15,0 2-81-15,1 1-64 16,0 4-49-16,0 1 39 0</inkml:trace>
  <inkml:trace contextRef="#ctx0" brushRef="#br0" timeOffset="90035.73">1219 11080 1017 0,'0'7'8'16,"0"1"32"-16,0 0 3 0,5 11 70 16,0-9-78-16,-1 3 12 0,1-3-18 15,0 3 10-15,1 0-7 0,9 10 22 16,0-2-21-16,-6-12-15 16,5 4 13-16,-7-9-21 0,-1-2-7 15,0 1 6-15,-1-3 1 0,0 0 0 0,0 0 10 16,2-12 30-16,-5 5-17 0,-1-1-1 15,-1-3-4-15,2-1-7 0,-2 0 2 16,0-14 5-16,-5-3-8 16,-2 15-15-16,-3-13 13 0,3 15-10 15,0-1-6-15,-1 0-4 0,-1 3-2 16,-1-2 2-16,-1 2 2 0,-11-8-14 16,10 11-8-16,1 3-22 0,1 0-22 15,-1 2-22-15,2 2-37 0,-7 0-274 16,4 14-196-16,8-7 346 15</inkml:trace>
  <inkml:trace contextRef="#ctx0" brushRef="#br0" timeOffset="90470.04">1303 10685 1297 0,'0'0'57'0,"0"0"-11"0,0 0 16 16,0 0 0-16,0 0 6 0,-4 0 2 15,4 0-7-15,0 0 22 0,0 0-57 16,0 0-2-16,0 0-8 0,0 0 2 16,0 0-2-16,0 0-5 0,0 0-32 15,0 0 12-15,0 6 9 0,5-2 10 16,-1 1-2-16,3 2 5 15,0 1-11-15,2 3 0 0,0 0 4 0,13 18 0 16,-11-15-7-16,-1 2-5 0,0-1 4 16,-1 0-3-16,1 0-3 0,4 11-66 15,0-2-118-15,-8-13 23 16,2 6-435-16,-3-10 226 0,-1 0 77 16</inkml:trace>
  <inkml:trace contextRef="#ctx0" brushRef="#br0" timeOffset="90657.03">1246 10791 1178 0,'-3'-2'-22'0,"-1"0"-29"0,0-1-127 16,2 2 56-16,-1-3-15 0,3 1-32 0,0 0-25 16,0 0 44-16</inkml:trace>
  <inkml:trace contextRef="#ctx0" brushRef="#br0" timeOffset="90878.95">1426 10812 1677 0,'4'0'5'0,"-1"-3"2"0,-2 0 1 0,1 3 0 15,0 0-3-15,-1 0-8 0,-1 0-8 16,0 0-27-16,0 0-56 0,0 0-110 15,0 0-513-15,0 0 162 16</inkml:trace>
  <inkml:trace contextRef="#ctx0" brushRef="#br0" timeOffset="92285.72">3836 12301 822 0,'0'0'21'15,"0"-6"20"-15,0 1 8 0,0 0 6 16,0 0 30-16,5-7 38 0,-1-2-69 16,-4 7-35-16,5-8 13 15,-2 8-22-15,-1 1-6 0,-1 0-1 0,1 0 0 16,0 0 1-16,1 1 3 15,1-5-9-15,-2 5-4 0,1 0-16 16,-1 0-36-16,0 0-47 0,1-1-60 0,1-5-224 16,0 1 34-16,-3 4 245 15</inkml:trace>
  <inkml:trace contextRef="#ctx0" brushRef="#br0" timeOffset="92648.08">3836 12072 1063 0,'0'-4'4'16,"0"0"8"-16,0 0 7 0,5-4 34 15,0 4-33-15,-1 0-4 0,-1-1-4 16,2 1 7-16,0 0 4 0,5-3 16 16,1 2-17-16,-4 3-1 0,5 2 57 15,-7 0-34-15,1 0-12 0,-1 9-12 16,1 0-11-16,0 0-5 0,0 2-18 15,4 14-74-15,-5-10-6 0,-1 2-54 16,0 1-77-16,-1-2-68 0,0 1 8 16</inkml:trace>
  <inkml:trace contextRef="#ctx0" brushRef="#br0" timeOffset="93401.02">4025 11928 1219 0,'-1'0'42'0,"0"4"16"0,0-4 10 15,1 0-2-15,0 0-40 0,0 0-14 16,0 0-9-16,0 0-2 0,0 0-1 16,0 0 16-16,0 0-2 0,0-6 8 15,0 1-7-15,5 1-2 0,-2-2 0 16,-3 2-3-16,4-2-5 0,3-2 3 16,-5 5 3-16,0 1-9 0,1 0 5 0,-1 2 2 15,1 0 4-15,4 0 36 0,2 7-13 16,-4 1-31-16,5 10 0 15,-6-7-5-15,1 0-2 0,-1 4 4 16,-1-1 0-16,0 2 1 0,1 15 1 16,-2-17-2-16,1 0-2 0,-1-1 2 15,-1-3-2-15,1-1-4 0,2 5 5 16,-2-6 1-16,-1-4-7 16,-1 0 9-16,1-1-2 0,-1-2 0 15,1 0 1-15,1 0-6 0,0 0-2 16,6 1-27-16,-2-2-9 0,0 1-25 15,1-1-17-15,0 0-32 0,1 0-35 16,7 0-207-16,1 0-148 0,-9 0 294 16</inkml:trace>
  <inkml:trace contextRef="#ctx0" brushRef="#br0" timeOffset="93853.56">4250 11955 1600 0,'-1'0'-4'0,"1"12"6"0,0 2 33 15,6-7-4-15,-1 10 17 16,2-9-26-16,-1 0-5 0,0 0-1 16,1 1-3-16,0-2 3 0,9 7 10 15,-7-9-18-15,0 0-7 0,-1-2-1 16,0-1 2-16,0-2-6 0,5 0 8 16,-3 0-2-16,-6-6-1 0,2-7 10 15,-5 7-4-15,0-1-3 16,-1-2-3-16,0 0 4 0,0 1-1 0,0-13 11 15,-7 11-9-15,1-1 0 0,0 3 8 16,0-2-8-16,0 3-1 0,-10-6-11 16,-2 1-3-16,8 8-7 15,-9-2-58-15,10 4 9 0,0 2-39 16,2 0-32-16,3 0-52 0,-1 9-51 0,2 9-352 16,3-8 345-16,0 1 77 15</inkml:trace>
  <inkml:trace contextRef="#ctx0" brushRef="#br0" timeOffset="94268.76">4528 11829 1370 0,'1'-3'24'0,"1"2"83"15,-1 1-16-15,0 0 3 0,0 0 3 16,0 0 7-16,-1 0-3 0,1 0 79 15,0 5-16-15,0-1-101 16,3 8 12-16,-1-4-60 0,1 2-9 16,0 2-5-16,0 3-3 0,2 2 6 15,5 21-9-15,-5-18-9 0,0 0-36 0,-1 1-31 16,2-2-31-16,-2-3-27 0,0 0-33 16,4 8-386-16,-7-14 133 15,1-3 22-15,-1-1 102 0</inkml:trace>
  <inkml:trace contextRef="#ctx0" brushRef="#br0" timeOffset="94486.24">4450 11955 1926 0,'-4'-1'36'15,"1"0"-4"-15,3 1 7 0,-1 0-14 16,0 0-4-16,1 0-12 0,-2 0-25 16,2 0-24-16,0 0-27 0,0 0-47 15,0 0-30-15,0 0-49 0,0 0-58 0,0 0-443 16,4 0 402-16</inkml:trace>
  <inkml:trace contextRef="#ctx0" brushRef="#br0" timeOffset="94736.95">4742 12026 1505 0,'1'0'26'0,"1"0"19"0,-1 0 12 16,0 0 7-16,1 0-8 15,-2 0-52-15,0 0-14 0,0 0-28 0,0 0-57 16,0 0-119-16,0 0-546 0</inkml:trace>
  <inkml:trace contextRef="#ctx0" brushRef="#br0" timeOffset="98339.81">1962 13464 1019 0,'0'0'80'15,"0"0"-10"-15,-3 0 1 0,3 0 65 16,0 0-82-16,-2 0-6 0,2 0-9 0,-2 0-17 16,2 0-11-16,0 0-17 15,0 0-8-15,0 0-20 0,0 0 0 16,0 0 23-16,0 0 10 15,9 0 3-15,-4 0-4 0,0 0 3 16,8 0 4-16,2 0-5 16,-5 0 2-16,10 0-34 15,3 0-133-15,-12 0-6 0,2 0-75 16,13-6-316-16</inkml:trace>
  <inkml:trace contextRef="#ctx0" brushRef="#br0" timeOffset="99287.65">4015 13447 698 0,'0'0'29'16,"0"-5"21"-16,0 5 10 0,0 0 12 0,0-3-19 15,0 3 61-15,0 0 4 16,0 0-77-16,0 0 13 0,0 0-48 16,0 0-3-16,0 0-5 0,0 0 9 15,6 0 16-15,-1 0-6 0,7-5 29 16,-4 5-42-16,1 0 8 0,2-5-3 15,0 1-11-15,0 4 4 0,2-4-59 16,13-2-398-16,-13 4 104 0,0-1 52 16</inkml:trace>
  <inkml:trace contextRef="#ctx0" brushRef="#br0" timeOffset="145517.71">10204 7104 2057 0,'-2'0'12'16,"0"0"3"-16,0 0 1 0,1 0 40 16,-1 0-20-16,2 0 17 0,0 0 13 15,0 0 1-15,0 0 58 0,0 0-95 16,0 0-9-16,0 0-19 0,0 0-3 0,0 0-4 15,0 0-3-15,4 0 11 0,-1 0 2 16,0 0 1-16,1 0 4 16,9 0 24-16,-4 0-4 0,2 0 2 0,5 0-3 15,2-4-1-15,4 1-9 0,32-2 25 16,-23 2-37-16,0-2-4 0,3 2-6 16,0-2 6-16,36-8 5 0,-34 7-21 15,-1-1-34-15,2 2-32 0,-1-2-52 16,0 0-48-16,34-3-377 0,-37 6-7 15,-1 3 59-15,1-1 88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1:27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4107 534 679 0,'0'0'18'0,"0"0"23"0,0 0 91 16,0 0-53-16,0 0-25 0,0 0-4 15,0 0 3-15,0 0-10 0,0 0 16 16,0 0 45-16,0 0-58 0,0 0-4 16,0 0-10-16,0 0-6 0,0 0-5 0,0 0 8 15,0 5 21-15,0-5-10 16,0 9 44-16,0-5-54 0,0 2-9 15,0-1-1-15,5 3-5 0,-5-2 0 16,5 4-2-16,-1 11 22 0,-4-9-16 16,2 1-7-16,-2 1-7 0,2 1 4 15,1 1-5-15,1 17 6 16,3 1-21-16,-3-17 5 0,7 19 8 16,-5-20-7-16,0-1 2 0,0-2-6 15,0-1-1-15,2-3 8 0,0-1 2 16,8 1 7-16,-8-7-5 0,0-2 15 0,0 0 10 15,1 0 3-15,-1-9 8 16,8-12 2-16,-2-4-18 0,-7 9-18 16,5-16 5-16,-7 15-12 0,-2-1 0 15,1-1 2-15,-1 0-3 0,0-2-17 16,0 2-25-16,-1-19-146 0,-2 20 21 16,0 2-124-16,0 1-102 0,0 3 2 15,0 1 78-15</inkml:trace>
  <inkml:trace contextRef="#ctx0" brushRef="#br0" timeOffset="654.76">4470 468 1325 0,'-3'0'34'15,"0"0"25"-15,0 0 20 0,0 0 10 0,-2 0 32 16,1 0-82-16,1 0-3 0,0 5-11 15,0 0-14-15,-1 0-3 0,2 0 2 16,-5 10 20-16,1 7 2 16,3-12-20-16,-2 13-7 0,3-13-4 15,2 1-4-15,0-3 4 0,0 1-4 16,0-1-4-16,0-1-7 0,11 6-42 16,-6-8 19-16,1 0 0 0,1-1 7 15,1 1 12-15,0-1 7 0,1-1 10 0,11 3 2 16,1 1-13-1,-11-3 6-15,10 4 2 0,-10-4 7 0,-2-1-4 16,1 0-1-16,-2 2 9 0,-1-1 16 16,-1-1 11-16,2 3 51 0,-2 1 20 15,-4-3-58-15,-1 5 23 16,0-3-58-16,0 1-5 0,0 1-4 16,-7 0 1-16,-1 0 1 0,1 2-10 15,-8 9-47-15,0-3-109 16,8-10 24-16,-7 2-420 0,7-5 144 15,1-3 51-15,-1 0 107 0</inkml:trace>
  <inkml:trace contextRef="#ctx0" brushRef="#br0" timeOffset="1793.65">5129 358 1532 0,'-5'-1'39'16,"1"0"30"-16,-1 1 19 0,-3 0 96 15,3 0-118-15,0 6-7 0,-1-1 2 16,0 2 4-16,-8 4 38 0,6-2-69 16,0-1-13-16,0 2-10 0,0 0-2 15,-9 13 5-15,10-10-9 0,0-1-2 16,0 2-6-16,1 0-4 0,1-2-8 0,1-1-15 16,1 7-36-16,3-12 33 0,0 0 12 15,0-3 0-15,6 1 0 0,1-3 5 16,0 2-1-16,8 2-31 0,-7-3 19 15,0 0-14-15,1-1 2 0,0 1-9 16,-1-2 7-16,1 0 5 0,5 0-18 16,-7 0 33-16,-2 0 5 0,0 0 5 15,-1 0 4-15,-1 0 1 0,0 0 14 16,0 0 5-16,-2 0 3 0,-1 0-6 16,0 0-4-16,0 0-7 0,0 0-9 15,0 7 2-15,-11 8 2 0,6-4 19 16,0-1 5-16,-1 2 10 0,1 1-7 0,0 1 0 15,1-2-5-15,1 10 2 0,3-3-15 16,0-10-2-16,0 3 1 16,6-7-2-16,-2 0 9 0,3-3-9 15,-1 1 2-15,1-1-1 0,1-1-12 16,9 1-48-16,-7-2-21 0,0 0-30 16,0 0-60-16,0 0-86 0,-1-8-86 15,1 2 7-15</inkml:trace>
  <inkml:trace contextRef="#ctx0" brushRef="#br0" timeOffset="2200.48">5224 394 1332 0,'0'-2'15'0,"1"1"5"15,-1 1-4-15,1 0 14 0,1 0 66 16,-1 5-10-16,1 1 8 0,-1 2 4 16,2 0-16-16,3 16 47 0,-2-9-88 0,0 1-7 15,0-1-9-15,1 1 0 0,-1 2-12 16,1-1-6-16,3 15-4 0,-4-18-6 15,-1-1 2-15,1 0-10 0,-1-1-27 16,0-4-33-16,-1 2-56 0,4 5-310 16,-5-9 86-16,2-2-52 0,-3 0 76 15,2-2 67-15</inkml:trace>
  <inkml:trace contextRef="#ctx0" brushRef="#br0" timeOffset="2702.72">5391 572 756 0,'0'0'27'0,"0"5"30"0,4-5 14 16,-4 0-30-16,8 0 65 15,-4 0-71-15,0 0-1 0,1 0-11 0,0 0 24 16,0-5-14-16,1-1-6 0,4-7 0 16,-5 5-19-16,0 1-5 0,-2-1 6 15,1-1-11-15,-2 0 4 0,-1 1 4 16,0-3 3-16,-1 5-5 0,0 2-3 15,0-1 2-15,0 3-7 0,0 1 4 16,-10-3-16-16,5 3 1 0,0-1 4 16,0 1-3-16,-6 0 8 0,5 1-3 15,1 0 8-15,0 0 4 0,1 0-1 16,-1 7 21-16,1-1 9 0,-3 9 37 16,3-8-30-16,1 1-5 0,1 3-3 0,0-1 10 15,2-1-15-15,0 1 3 0,0 10 27 16,0-10-39-16,0 0-8 0,4-2-3 15,2 0-8-15,-6 0 6 0,6-2-3 16,5 4-27-16,-6-6-7 0,2 0-2 16,0-2-17-16,0 0-56 0,1 0-74 15,-1-1-101-15,8 1-366 0</inkml:trace>
  <inkml:trace contextRef="#ctx0" brushRef="#br0" timeOffset="3198.82">5581 450 1511 0,'-4'0'31'0,"3"0"4"16,-1 0 17-16,0 6 0 0,-1-2 11 15,-3 9 53-15,-1 3-32 16,4-7-58-16,-1 12 18 0,3-10-20 16,1 0-5-16,0 0-9 0,0-1-3 15,0 0-4-15,5-1-4 0,6 8 8 16,-6-9-9-16,0-1-16 0,2-1-26 0,0-1-25 16,0-1-37-16,0-1-36 0,7 1-266 15,-7-4 86-15,0 0-38 0,0 0 72 16</inkml:trace>
  <inkml:trace contextRef="#ctx0" brushRef="#br0" timeOffset="3531">5607 244 896 0,'0'-2'40'16,"3"0"31"-16,-1 0 26 0,1 2 12 0,4 0 31 15,-4 9-86-15,2 2 15 0,0 2 1 16,1 4 0-16,6 23 26 16,-6-18-71-16,1 0-14 0,-2 1 2 0,1 0-4 15,4 22 13-15,0-7-15 16,-5-20-4-16,4 11-5 0,-2-7-33 16,-4-15-22-16,1 7-149 15,-2-10 50-15,-1-1-52 0,0-1-31 16,-1-1-29-16,0 0-1 0,0-1 81 15</inkml:trace>
  <inkml:trace contextRef="#ctx0" brushRef="#br0" timeOffset="3662.01">5700 488 1044 0,'5'-3'17'0,"0"-1"-15"0,0 0 7 15,-2 0-4-15,3-2-59 16,12-11-441-16,-5 4 141 0</inkml:trace>
  <inkml:trace contextRef="#ctx0" brushRef="#br0" timeOffset="4088.41">5842 394 1260 0,'0'0'33'0,"0"0"31"0,0 0 25 16,10 14 94-16,-6-6-118 0,0 2-15 15,1 0-7-15,-1 1-1 0,1 1-16 16,5 10-4-16,-6-10-22 0,1-2-14 15,0 0-18-15,-1 0-52 0,1-1-56 16,-1 0-102-16,2 2-511 0,-3-7 424 0</inkml:trace>
  <inkml:trace contextRef="#ctx0" brushRef="#br0" timeOffset="4215.8">5817 258 1793 0,'-3'-9'-8'16,"0"3"-17"-16,0-1-19 0,-1-2-158 15,2 6-26-15,0 1-124 0,0 0-14 16,1 2 45-16</inkml:trace>
  <inkml:trace contextRef="#ctx0" brushRef="#br0" timeOffset="4958.03">6030 391 1689 0,'0'0'27'0,"0"-4"22"0,0 4 48 15,0 0-75-15,0 0-13 0,-5 6 2 16,1 10 42-16,4-6-36 0,-3 2 10 16,3 2-19-16,0 1-1 0,0-1 3 15,0 1-9-15,0 13 13 0,6-15-13 16,-2-2-6-16,2-1-2 0,-1-3 3 16,0-1-5-16,0-2-10 0,8-4-20 15,-8 0 27-15,1 0 13 0,-1 0-4 16,0-6-3-16,-1 0-1 0,0-2-9 0,2-8-19 15,-5 6 16-15,-1 1 6 0,0 0 1 16,0 1-5-16,0 0 4 0,-16-7-26 16,8 8 27-16,0 1-7 0,1 0 14 15,0-1 4-15,-9-5 34 0,10 6-4 16,0 1 4-16,0 1-1 0,2 0 0 16,-3-3-6-16,5 5-34 0,0-1-7 15,2 0 0-15,0 0 5 0,0-6 1 16,0 5 6-16,6-2-2 0,-1 1-4 15,0-2-5-15,6-4-17 0,-6 6 17 16,2 0 2-16,0 2-2 0,12-1-6 16,-8 4 11-16,1 0 7 0,1 0 4 15,0 0 1-15,14 7 10 0,-13-2-14 0,-1 2 4 16,1 0 1-16,-1 2-2 0,11 11 14 16,-13-9-10-16,-1 1 3 0,-1 0-14 15,-2 0 3-15,0-2 3 0,2 9 4 16,-7-11-1-16,0-2-7 0,-1-1 4 15,-1 0 5-15,0-2 10 0,0-1 11 16,0 0 45-16,0-2-45 0,0 0-20 16,0 0-9-16,0 0-9 0,0-8-3 15,-5-10-3-15,0 8-3 0,1-3 4 0,4-2-1 16,-4 0 7-16,1-19 8 16,0 18 1-16,3 0-3 0,0 3-1 15,0 2-4-15,0-7 0 0,0 12 9 0,0 2 12 16,5 4 1-16,0 0 10 0,9 0 17 15,-5 4-26-15,-1 2-6 0,3 1 1 16,-1 1 6-16,11 9-3 0,-11-7-6 16,0-1-16-16,1 1-24 0,-2 0-50 15,7 9-382-15,-10-11 23 0,0 0 43 16,-3-1 92-16</inkml:trace>
  <inkml:trace contextRef="#ctx0" brushRef="#br0" timeOffset="6604.74">4384 1329 1065 0,'0'11'31'0,"0"-4"11"0,0 1 9 15,5 2 11-15,0 2-11 0,-1 1-7 16,1 2-4-16,3 19 19 0,-4-15-40 15,1 1-2-15,0 0-8 0,-1 2 2 16,-1-1-3-16,0 2-6 0,1 20 6 0,-2-5-3 16,-2-20-10-16,0 8-6 15,0-15 5-15,0-3 0 0,0-3-5 16,0-1 19-16,0-1 10 0,0-3 12 16,0 0-8-16,0 0-46 0,0-6-18 15,0-1 12-15,-5-1 20 0,1-2 16 16,4-2 11-16,-7-18 0 0,4 13-9 15,0-2-4-15,1-1 8 0,0-1-4 16,-1-1-1-16,2-1 5 0,1-25-12 0,0 23-4 16,0 0-3-16,0 0 0 0,7 1-3 15,0 1 1-15,-1 2 6 0,8-17-28 16,-6 22 10-16,-1 2-19 0,2 2-1 16,-2 3-1-16,1 1 1 0,-1 2 2 15,7 0 9-15,-8 6 21 0,0 0 23 16,-1 0 31-16,-1 8 8 0,0-2 20 15,-1 4 4-15,1 14 21 0,-3-9-69 16,-1 1-15-16,0 1-6 0,0 1-6 16,-7 0-7-16,1 1 2 0,-5 15-32 15,-1-3-65-15,7-18-17 0,-6 9-317 16,5-13 111-16,2-2 44 16,-2-1 77-16</inkml:trace>
  <inkml:trace contextRef="#ctx0" brushRef="#br0" timeOffset="7080.51">4617 1502 789 0,'-5'0'13'16,"-1"0"40"-16,4 4-14 0,-1 0-1 15,0 3-1-15,2-1 5 0,0 1-9 0,-1 3-4 16,2 10 18-16,0-10-30 16,0 2-6-16,0-1-13 0,4-1 0 15,2-1-7-15,4 7-13 0,1-6 10 16,-4-6 4-16,4 0 21 16,-5-4-17-16,0 0 8 0,0 0 17 0,-1 0-4 15,0-9 22-15,0 3 12 0,3-11 31 16,-4 7-38-16,0 1 2 0,-2-2-12 15,1 0 4-15,-2 0-10 0,-1-9 0 16,0 2-15-16,-7 9-28 16,-5-4-72-16,5 8 1 0,-1 0-29 0,0 0-84 15,0 3-67-15,-1 0-33 0,1 2 46 16</inkml:trace>
  <inkml:trace contextRef="#ctx0" brushRef="#br0" timeOffset="7586.57">4780 1137 1446 0,'-1'0'12'0,"1"0"-6"16,0 0 1-16,0 0-1 0,0 8 21 16,0 8 88-16,0-6-39 0,0 2-17 15,6 2-5-15,0 4-13 0,-1 1-11 16,1 1-3-16,5 24 16 0,-5-21-31 15,0 0-3-15,0 0-6 0,-1 0-3 16,0-1-7-16,4 19-75 0,-4-22 0 16,-1-1-31-16,0-2-19 0,0 0-41 0,0-3-35 15,-1-1-54-15,3 7-322 0,-3-11 381 16</inkml:trace>
  <inkml:trace contextRef="#ctx0" brushRef="#br0" timeOffset="8024.51">4904 1112 1071 0,'0'-1'27'15,"0"1"81"-15,0 0-2 0,0 0 5 16,3 7 16-16,-3 0 10 0,4 0-24 0,0 4-16 15,6 15 35-15,-6-11-85 0,1 3-13 16,0 1-3-16,0 2-11 16,0-1-2-16,4 23 0 0,-1-2-9 15,-4-22-6-15,2 15-14 0,-3-18-18 16,-1-2-24-16,0-3-21 0,1 1-41 16,-2-2-40-16,1-1-48 0,0 5-444 15,0-8 280-15,-1-1 68 0</inkml:trace>
  <inkml:trace contextRef="#ctx0" brushRef="#br0" timeOffset="8300.81">5065 1299 1712 0,'0'0'3'0,"0"0"-1"15,0 0 1-15,0 10 39 0,0-5-11 16,0 2 5-16,0-1-7 0,0 4-5 0,5 0-8 16,1 0-2-16,3 14-5 15,-1-1-5-15,-3-12-30 0,2 8-174 16,-4-11-26-16,0 0-130 0,0-2-52 15,-1-1 49-15</inkml:trace>
  <inkml:trace contextRef="#ctx0" brushRef="#br0" timeOffset="8431.48">5033 1116 1147 0,'-2'-10'-279'0,"0"7"20"0,2 1-27 16,0 0 102-16</inkml:trace>
  <inkml:trace contextRef="#ctx0" brushRef="#br0" timeOffset="9194.06">5211 1307 1255 0,'7'17'41'0,"-3"-7"10"0,3 11 107 15,-4-11-68-15,0 0-22 0,0 0-23 16,0 0-14-16,-1 0-15 0,1-1-6 15,3 5-2-15,-5-10-18 0,1 1-1 16,1-2-10-16,-1-1-12 0,-1-1 1 0,0-1 0 16,3 0 12-16,-3 0 13 15,1-8 9-15,0 2-17 0,0-4 0 0,1 0 2 16,0-2-9-16,3-15 1 0,-4 11 10 16,2 1 6-16,-1 0 0 0,1 2-5 15,-1 1 7-15,0 2-15 0,4-4-34 16,-4 9 17-16,1 2 7 0,0 3 11 15,-1 0 12-15,2 0 10 0,1 0 24 16,9 15 18-16,-6-7-27 0,-2 0-16 16,3 1 8-16,0 0 0 0,0 0 0 15,1 0 0-15,10 6 0 0,-10-9-14 0,1-1 6 16,-1 0-1-16,1-3-6 16,0 1 8-16,-2-3-2 0,8 0 5 15,-2-8 8-15,-9 1-16 0,6-9 1 16,-8 8 0-16,0-2-4 0,0-1 0 15,-1 0-2-15,-1-1-2 0,-1 1 14 16,0-15-16-16,-2 14 9 0,0 0-3 16,0 0 4-16,0 0 34 0,-5 1 1 15,5 2 13-15,-14-6 64 0,9 10-72 16,-2 1-20-16,2 1-22 0,-1 3-9 16,0 0-5-16,0 0 10 0,-6 17-5 15,8-9 11-15,0 1-3 0,1 2 10 16,1-2-1-16,2 0-4 0,0 1 0 15,0 10-9-15,6-10 5 0,1 1 0 0,0 0 5 16,0 2-10-16,0-1-2 0,2 1-3 16,10 13 13-16,-9-14 6 0,3-1 0 15,0-1-6-15,0-1 6 0,1 0 4 16,-1-1 2-16,11 8 48 0,-14-9-23 16,-1-1 5-16,-1 2-13 0,-3-1-10 15,0 0-5-15,-3 2-8 0,-2 9-6 16,0-7-19-16,0 1-15 0,-9 1-36 15,-1 0-46-15,0 2-50 0,-1 0-120 0,-17 16-494 16,13-15 446-16</inkml:trace>
  <inkml:trace contextRef="#ctx0" brushRef="#br0" timeOffset="10360.41">5956 1087 1416 0,'4'0'14'15,"3"0"107"-15,2 0 72 0,-4 0-107 16,8 0 71-16,-5-7-94 15,1 3-6-15,1 1-3 0,2-3 4 16,1 1-11-16,18-6 26 0,-14 5-54 0,1 1-3 16,1 0-9-16,1-1 2 0,1 1-3 15,0 0-17-15,20-3-82 0,-21 4-14 16,0-1-22-16,0 1-41 0,-1-1-82 16,-2 1-122-16,17-5-476 0</inkml:trace>
  <inkml:trace contextRef="#ctx0" brushRef="#br0" timeOffset="10711.08">6294 884 990 0,'13'0'77'16,"1"0"70"0,-7 0-78-16,11-5 87 0,-9 0-82 0,1 5 0 15,1-3 1-15,-1 3-9 0,0 0-7 16,1 0-13-16,8 0 4 0,-10 0-21 15,0 0 6-15,-1 5 4 0,-1 1 6 16,-1 0-8-16,-1 2-6 0,2 12-30 16,-7-7-53-16,0 1-55 0,0 1-50 15,0 3-65-15,-8 1-86 0,-1 0-92 16,-9 23-258-16</inkml:trace>
  <inkml:trace contextRef="#ctx0" brushRef="#br0" timeOffset="15631.37">6789 778 1681 0,'0'0'84'16,"0"-4"106"-16,0 1-89 0,0 3 79 16,0-3-39-16,0 2-92 0,0-1 14 15,0 0-48-15,0 1-13 0,0-1-6 16,0-1 4-16,0 1-6 0,5-3 5 15,6-7-5-15,1-4 2 16,-5 8 2-16,9-9-13 0,-7 10-5 16,-2 0-5-16,2 2-8 0,0-1-9 15,1 3-1-15,-1-1-4 0,9 1-14 16,0 3 49-16,-9 0 10 16,4 17 13-16,-2 3-1 0,-7-8-10 15,0 17 5-15,-4 4-10 16,0-17-18-16,-6 21-45 15,0-19 33-15,1 0 7 0,-1 0 3 0,0-1 8 16,-1 0 4-16,0-2 10 0,-6 12 5 16,0-8 5-16,8-13 2 15,-5 2-1-15,1-6-5 16,5-2-4-16,-6 0 1 0,3-5 9 16,4 5-5-16,-3-11-17 15,4 6 5-15,1 0 0 0,1 0 5 16,0 1-4-16,0-2 5 0,0 2-3 15,5-7-7-15,7 5-1 16,-5 3 11-16,10-2 5 0,4 3 0 16,-10 2-2-16,13 0 1 15,-13 0 6-15,0 0-8 0,2 0 0 0,-2 0 2 16,-1 0-21-16,1 0-15 16,9 0-130-16,-4 0-140 0,-9 0 66 15,5 0-408-15,-5 0 162 16</inkml:trace>
  <inkml:trace contextRef="#ctx0" brushRef="#br0" timeOffset="16121.75">7084 650 1157 0,'0'6'23'16,"0"5"65"-16,0 5 35 0,0-7-61 16,0 12 61-16,0-9-75 0,0 1-17 15,0-1-13-15,0 1-2 16,0-1-5-16,6 1-3 0,7 9 3 15,2-3-5-15,-8-13-5 16,9 7 3-16,-2-7 10 0,-7-6-13 16,7 0 1-16,0-6 12 15,-7-1-5-15,7-10-6 0,-6 7-1 16,-2-2 1-16,1-1 5 0,-2 1-12 16,-1-1 8-16,-1-1-2 0,-3-14 15 15,0 1-3-15,-6 15-6 16,-8-11-12-16,-3 2-12 15,7 13 9-15,-8-6-11 0,-2 5-53 16,12 9-3-16,-11 0-151 16,11 6 61-16,-1 0-49 0,1 5-38 0,0-1-51 15,1 1 62-15</inkml:trace>
  <inkml:trace contextRef="#ctx0" brushRef="#br0" timeOffset="16514.09">7313 481 1474 0,'-2'-2'22'0,"1"2"-1"16,1 0 9-16,0 0-13 15,0 0-8-15,0 0 1 0,0 0 31 0,0 8 34 16,0-2 9-16,0 1 8 0,5 2-12 15,7 17 41-15,-7-11-75 0,1 2-5 16,0-1-11-16,-1 1-4 0,1 2-8 16,-1-2-8-16,5 16 2 0,-5-19-10 15,-1 0 1-15,0-1-15 0,0-2-19 16,-1 0-26-16,4 5-143 16,-3-4-101-16,-2-6 99 0,1 2-449 15,-2-5 303-15,-1-1 73 0</inkml:trace>
  <inkml:trace contextRef="#ctx0" brushRef="#br0" timeOffset="17053.64">7628 363 1377 0,'0'0'9'0,"0"0"14"0,0 0 12 15,-12 0 81-15,7 7-45 0,0-1 8 0,-1 0-5 16,0 1-4-16,-9 11 15 16,8-9-58-16,-2 4-7 0,1 0-2 0,-1 2-5 15,1 2-5-15,-1 2-4 0,-3 20 9 16,6-18-7-16,2 0 1 0,1-1-7 15,3 0 2-15,0 0-1 0,0-2-5 16,7 15-39-16,7-7-40 16,-6-16 37-16,8 4-51 0,1-8 16 15,-8-6 59-15,8 0-12 16,-8-7 23-16,-1-1 2 0,1 0 4 16,-2-1 4-16,0-1-11 0,0 0 5 15,2-10 2-15,-4 2 7 16,-5 10-10-16,0-4-45 0,0 9 14 15,0-1-6-15,-8 0 1 0,0 3-18 0,0 0-28 16,-1 1-61-16,-10 0-301 16,-2 6-14-16</inkml:trace>
  <inkml:trace contextRef="#ctx0" brushRef="#br0" timeOffset="69678.64">9915 3682 1459 0,'0'1'14'16,"0"0"52"-16,0-1-6 0,4 2 22 16,-4-2 25-16,5 0 31 0,-1 0-1 15,4 0 90-15,-3 0-136 0,2-7-2 0,-1 7-19 16,4-4 10-16,1 4-12 0,14-9 60 15,-10 6-79-15,0 3-3 0,2-4-9 16,2 2 6-16,1 0-17 0,25 0 21 16,-21 2-47-16,1 0 15 0,3 0-4 15,-1 0-15-15,4 0 7 0,31 0-18 16,-30 6 14-16,0-6-7 0,-1 5-12 16,1-5-16-16,0 4-40 0,29-2-175 0,-33-2 96 15,-1 0-18-15,1 0-22 16,-2 0-43-16,0 4-93 0,22 3-636 0,-27-4 590 15</inkml:trace>
  <inkml:trace contextRef="#ctx0" brushRef="#br0" timeOffset="-132523.28">5150 8658 1082 0,'0'0'30'0,"0"0"14"15,0 0 19-15,6 0 65 0,-6 0-21 16,0 0-55-16,0 0 51 0,0 0-67 16,0 0-11-16,0 0-5 0,0 7 2 15,0-7-4-15,0 8 22 0,0-2-32 16,0 2-1-16,0-1-3 0,0 1-2 15,0 3 1-15,4 13-10 0,-4-10-15 16,0-1-6-16,5 2-23 0,-5 1-36 16,0-2-31-16,2 16-283 0,-2-17 112 15,0 0-22-15,3-3 63 0</inkml:trace>
  <inkml:trace contextRef="#ctx0" brushRef="#br0" timeOffset="-131963.92">5102 8839 622 0,'9'21'-5'0,"-6"-10"6"0,3 18-5 16,-4-14 16-16,0 1 22 15,-1-1 17-15,2 1 11 0,-2-2-28 0,3 7-23 16,-2-13-27-16,-1-2 4 0,2-2-5 16,-2-1-6-16,2-1 0 0,2-2 61 15,-3 0 43-15,1 0 20 0,0-6-16 16,0-1-30-16,0-2-29 0,2-15-87 16,-3 9-90-16,-1-1-119 0,1-2 8 15,-1 0 41-15</inkml:trace>
  <inkml:trace contextRef="#ctx0" brushRef="#br0" timeOffset="-130969.54">4412 8721 1134 0,'0'0'31'16,"0"6"4"-16,0 5 55 0,0-5-73 15,0 3 4-15,0 1-4 0,0 2-12 0,0 3 2 16,5 18-17-16,0-16 13 0,-1 3-4 16,-1 0-12-16,0 1-25 0,1 0-51 15,0 18-247-15,-2-21 87 0,-1-1-1 16,1-2 59-16</inkml:trace>
  <inkml:trace contextRef="#ctx0" brushRef="#br0" timeOffset="-130450.8">4391 8940 787 0,'0'0'34'15,"5"14"54"-15,-5-8-36 16,9 10 18-16,-6-7-46 0,2 0-15 15,0 2 1-15,-1 0-6 0,0 1 5 16,5 12 23-16,-5-13-5 0,0 0-8 16,1-1-5-16,-3 0-17 0,3-3-10 15,1 5-43-15,-4-9 33 0,1-3 13 0,0 0 5 16,0 0 43-16,-1 0-7 0,7-16 24 16,-5 6-42-16,1 0-4 0,1-4-51 15,0-1-109-15,0-2-125 0,5-18-290 16</inkml:trace>
  <inkml:trace contextRef="#ctx0" brushRef="#br0" timeOffset="-129450.25">5760 8658 1645 0,'0'0'32'0,"0"0"14"16,0 0 18-16,0 0 14 0,0 0 12 16,0 0-10-16,0 0 72 15,0 0-83-15,0 0-10 0,0 6-16 0,0 1-4 16,0 1-20-16,0 11 18 0,0-6-22 16,5 4-3-16,-5 3-1 0,0 1-14 15,4 3-24-15,-1 29-113 0,-3-26 18 16,2 2-22-16,-2 0-31 0,3-4-72 15,-2 0-130-15,1 17-464 0</inkml:trace>
  <inkml:trace contextRef="#ctx0" brushRef="#br0" timeOffset="-128584.78">5669 8953 1228 0,'0'0'56'16,"0"0"-14"-16,0 0 7 0,0 0-19 15,0 0-10-15,0 0 15 0,0 0 17 16,0 0 98-16,6 5-90 0,-1 0-20 15,0 1-26-15,1 0-3 0,0 1-5 16,6 8 2-16,-6-7-5 0,0-2 0 16,0 1 2-16,-1-2-1 0,-1 0-10 15,4 0-2-15,-4-4 7 0,-1-1 5 16,-1 0-1-16,2 0-3 0,-1 0-17 0,3-19-97 16,-2 9-15-16,-1-3-93 0,0-1-120 15,0-4-37-15,-1 0 62 16</inkml:trace>
  <inkml:trace contextRef="#ctx0" brushRef="#br0" timeOffset="-107446.96">9346 11508 1111 0,'2'3'38'0,"-1"-1"24"0,1 0 20 0,0 1 127 16,0-2-96-16,-2-1 5 0,0 0-6 16,0 0 1-16,0 0-32 0,0 0 12 15,0 0-68-15,0 0-22 16,0 0-6-16,0 0 0 0,0 0-6 15,0 0-5-15,0 6-5 0,0-1 0 16,0 10-10-16,0-6 27 0,0 2-6 16,0 2 3-16,0 2 4 0,0 3-3 15,0 2 1-15,0 25-28 0,6-18 3 16,-6-1-3-16,5 3 12 0,-2-1-14 16,1 0-21-16,1 30-108 0,-5-29 60 0,2 0-27 15,1 0-67-15,-3-2-99 0,2 1-63 16</inkml:trace>
  <inkml:trace contextRef="#ctx0" brushRef="#br0" timeOffset="-106990.54">9276 12141 1579 0,'-2'0'8'16,"1"0"-1"-16,1 0-3 0,0 0-1 0,0 0-6 15,0 6 19-15,0 1-5 0,0 2 8 16,7 1 0-16,-1 4-1 0,1 3 5 15,0 1 13-15,7 26 51 0,-5-21-51 16,-1 0-15-16,-1 0-9 0,1-3-5 16,1-3-2-16,4 12-19 0,-8-20 1 0,2-3 9 15,0-6 3-15,0 0 9 16,0 0-7-16,2-13-46 0,13-31-192 16,-9 13-82-16,3-5-109 0,2-8 41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1T11:33:45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 4234 891 0,'0'2'14'0,"0"-2"1"0,0 0 5 16,6 0 116-16,-6 0 20 0,4 0-1 16,0 0-9-16,-1 0-61 0,1 0-54 15,5 0 37-15,-4 0-29 0,1 0 10 16,0 0-2-16,2 0 7 0,0-5-8 0,1 5-12 16,15-8 12-16,-10 5-37 0,2 0-4 15,2-1-5-15,3 2 5 0,0-2 0 16,27 1 2-16,-22 1-5 0,1 0-1 15,2 1-3-15,-1 1 6 0,2 0-2 16,30 0-28-16,-30 0-6 0,1 0-7 16,-2 0-7-16,1 0-44 0,-2 0-35 15,0 0-55-15,26 0-308 0,-28-8 157 16,-1 2 32-16,-2 1 63 0</inkml:trace>
  <inkml:trace contextRef="#ctx0" brushRef="#br0" timeOffset="42027.85">14641 2520 1189 0,'0'0'14'0,"0"0"38"16,0 0-13-16,0 0 7 0,0 0 13 15,0 0 25-15,0 0 9 0,0 0 70 16,0 0-100-16,4 0-13 0,-4 0-7 16,4 0-8-16,0 0 13 0,-2 0-9 15,3 0 2-15,0 0 1 16,0 0 31-16,5 0 11 15,3 7-37-15,-6 0-27 16,3 2-6-16,-2 0-1 0,2 2 3 0,0 1-11 16,10 12 10-16,-9-10-16 0,-2-1 5 15,0-2-1-15,0-1-19 16,-1 1-18-16,7 5-123 0,-8-8 45 0,-1-2-41 16,0 0-70-16,-2-1-138 0,-1-1-109 15</inkml:trace>
  <inkml:trace contextRef="#ctx0" brushRef="#br0" timeOffset="42471.78">14727 2743 1469 0,'4'0'65'16,"-1"0"11"-16,1 0 28 0,-1 0-3 15,1 0-8-15,0 0-13 0,6 4 46 16,-3-2-75-16,1 2-15 0,0-2-5 16,0 0 2-16,10 3 41 0,-9-3-40 15,-1-1-8-15,1 0-7 0,-1-1-12 0,-1 0-5 16,9 0 4-16,-8 0-10 15,1-7-26-15,-2-2-27 0,1 2-43 16,15-19-316-16,-15 17 182 0,1 0-189 16,9-9-413-16</inkml:trace>
  <inkml:trace contextRef="#ctx0" brushRef="#br0" timeOffset="45257.93">19467 3082 1283 0,'0'0'30'0,"0"0"94"0,0 0-38 15,0 0-8-15,0 0-1 0,0 0 13 16,0 0 3-16,0 0 52 0,0 0-93 16,0 0-14-16,0 0-6 0,0 0-8 15,0 0-9-15,3 0-8 0,-3 0 5 16,3 0 1-16,1-3 2 0,-1 3-1 0,7-3-2 15,-3 3 1-15,2-2 4 0,1 0-2 16,1 2-2-16,2-1-7 0,16-3 6 16,-13 3-9-16,1 0-2 0,-1-1-4 15,3 2-2-15,1-2-13 0,19 1-71 16,-20 1 2-16,1 0-36 0,-1 0-41 16,1 0-85-16,-1 0-161 0,18 12-408 15</inkml:trace>
  <inkml:trace contextRef="#ctx0" brushRef="#br0" timeOffset="79900.05">22535 4054 2021 0,'0'-1'4'15,"0"1"13"-15,0 0 18 16,0 0 15-16,0 0 84 0,0 0-71 0,0 0-12 16,0 0-17-16,0 0-14 0,0 0-9 15,0 0 18-15,4 0 30 0,-4 0 31 16,5 0 15-16,-2 0-4 0,10 0 14 15,-5 0-94-15,2 0 6 0,3 0-12 16,2 0 7-16,1 0 3 0,20 4 4 16,-16-4-20-16,2 0-4 0,1 0-2 0,1 0-32 15,1 0-57-15,24-13-266 16,-27 7 89-16,1 0-104 0,-3 1-248 0,0 0 45 16</inkml:trace>
  <inkml:trace contextRef="#ctx0" brushRef="#br0" timeOffset="112066.32">10635 7250 1739 0,'0'0'21'0,"-5"0"71"16,5 0-30-16,0 0-9 0,0 0-9 16,0 0-4-16,0 0-9 0,0 10 27 15,0-4-27-15,0 3 4 0,0 0-5 16,0 3-9-16,0 14 18 0,0-10-28 16,0 1 12-16,0 1-9 0,0 0-9 0,0 1 3 15,0 20-4-15,5-17-4 16,-5-1-21-16,3 0-23 0,2-1-26 0,-1 0-29 15,4 17-155-15,-6-21 89 0,1-1-73 16,1 0-121-16,-1-4-54 0,0-1 58 16</inkml:trace>
  <inkml:trace contextRef="#ctx0" brushRef="#br0" timeOffset="112642.58">10557 7598 1076 0,'-2'0'11'0,"2"-3"0"16,-1 3 26-16,1 0 28 0,0 0 106 16,0 0-80-16,0 0-28 0,5 8-7 15,0 2-2-15,0-2-15 0,9 10 58 0,-7-8-44 16,0 0 6-16,-1 1-10 0,1-1-3 15,7 8-2-15,-8-10-17 0,0-1 2 16,0 0 4-16,-1-3-5 0,1-2-5 16,5-2 13-16,-5 0-8 0,0 0-5 15,1-9-2-15,0-2-4 0,10-17-10 16,-8 11-21-16,0-2-27 0,1-2-36 16,-3-1-31-16,2-1-44 0,5-19-381 15,-7 23 73-15,-3 3 53 0,1 3 102 16</inkml:trace>
  <inkml:trace contextRef="#ctx0" brushRef="#br0" timeOffset="119048.78">12765 7247 1571 0,'0'0'44'15,"0"0"24"-15,0 0 15 0,0 0-4 16,0 0-16-16,0 0 21 0,0 0-59 15,0 0-1-15,0 0-2 0,0 0 6 0,0 7 12 16,0 5 34-16,0-4-51 0,3 2-8 16,-3 3-17-16,4 3-1 0,0 24 4 15,-1-19 6-15,-1 4-9 0,0 1-9 16,1 2-7-16,0 0-4 0,1 29-8 16,-1-30 14-16,-1 1 0 0,0-3-11 15,-1-1-16-15,1-2-13 0,0 13-124 16,0-21 62-16,-2-2-25 0,1-2-37 15,1-2-85-15,-2-2-53 0,2 3-277 0</inkml:trace>
  <inkml:trace contextRef="#ctx0" brushRef="#br0" timeOffset="119571.53">12704 7715 1460 0,'-1'-3'25'0,"-1"3"16"16,1 0 11-16,0 0 11 0,0 0 5 16,1 0-39-16,0 0-10 0,0 0 4 0,0 0 7 15,0 0 39-15,5 0-33 16,-1 8 2-16,-1-3-14 0,2 2 1 0,0 0-2 15,4 7 21-15,-4-8-22 0,0 1 1 16,0-1-3-16,-1-2 1 0,1-1 7 16,4 0 22-16,-5-2-25 0,2-1-8 15,-2 0-8-15,2 0-1 0,0-6-6 16,6-10 6-16,-5 8-16 0,0-4-24 16,0 1-29-16,0-3-42 0,6-14-202 15,-8 14 25-15,1 1-166 0,0 1 18 16,-1 1 51-16</inkml:trace>
  <inkml:trace contextRef="#ctx0" brushRef="#br0" timeOffset="132759.01">9489 11847 1883 0,'0'0'54'0,"0"0"37"16,-3 0 33-16,3 0-3 0,0 0 4 15,0 0 62-15,0 0-117 0,0 0-21 0,0 0-13 16,0 0-15-16,0 0-18 0,0 0-22 15,0-4-12-15,0-1 24 0,5 5 14 16,1-4-10-16,1 1-6 0,3 1-24 16,14-5-96-16,-7 3 42 0,0 0-23 15,3 0-29-15,0-2-41 0,2 0-86 16,2 0-170-16,26-6-474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0:31:2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17330 1080 1058 0,'-1'0'66'0,"1"0"36"15,0 0 45-15,-1 0 8 0,1 0-9 16,0 5 93-16,0-5-37 16,0 0-126-16,0 0 7 0,0 0-79 0,0 0-7 15,4 0 0-15,-4 0 4 0,6 0 7 16,0-6 14-16,11-7 26 0,-5 4-31 15,3-1-15-15,2-1-4 0,4-3 6 16,2-1-6-16,28-17 7 16,4-2-12-16,-28 18-9 0,26-13-59 15,-6 5-76-15,-26 14 39 16,17-5-229-16,-22 8 56 0,-1 2-99 16,-2 2-6-16,-2 0 52 0</inkml:trace>
  <inkml:trace contextRef="#ctx0" brushRef="#br0" timeOffset="396.87">17683 752 1601 0,'11'-2'-20'0,"-8"0"15"0,6-1 27 16,-4 1 0-16,1 0-2 0,1 1-8 16,1-2 3-16,3 1 1 0,1 1-9 15,15-1 0-15,2 2 1 16,-13 0-6-16,13 0 5 0,-5 12-1 15,-14-7 8-15,7 6 34 16,-11-6 2-16,-1 2 5 0,-2-1-2 16,-1 2-10-16,-2 1-23 0,0 1-7 15,-6 14-7-15,-10 5-17 16,7-14-29-16,-13 17-195 0,-3-2-269 16,12-16 153-16,-13 13-283 0</inkml:trace>
  <inkml:trace contextRef="#ctx0" brushRef="#br0" timeOffset="1430.56">18177 589 1333 0,'0'-2'8'0,"0"2"5"16,0 0 1-16,0 0-6 15,0 0-24-15,0 0 17 0,0 0-5 16,0 5 13-16,0 0-4 0,0 3-4 16,6 10 19-16,3 6 1 0,-5-11-20 15,2 13-1-15,-3-13-5 0,-1-1 9 16,1 0-1-16,-2-1 4 0,1 0-2 16,-1-1-6-16,2 8 4 0,-2-12-5 15,0 0 6-15,0-2-1 0,0 0-2 16,-1-2 2-16,0-1 1 0,0-1-19 15,0 0-19-15,0 0-20 0,0 0-6 16,0-8 1-16,0-1 5 0,0 3 11 16,-5-12-72-16,5 9 56 0,-5-2-5 15,0 0 17-15,1 0 15 0,-1-1 10 16,0-1 19-16,-2-13 22 0,1 0 27 16,3 14-26-16,2-12 4 0,1 11-12 15,0 1 1-15,0-1-4 0,5 0 1 16,1-1-11-16,8-12 2 0,-7 14 1 15,2 1 7-15,0 1-10 0,0 2 11 16,9-3 7-16,-9 8-2 0,-1-1-4 16,1 4-6-16,-1 0 3 0,10 0 10 15,-9 6-14-15,-1 0 2 0,-1-1-4 16,1 2 7-16,-2 0 22 0,4 8 94 16,-7-7-47-16,0 1-7 0,-3 0-15 15,0 2-3-15,0-1-11 0,0 1-11 16,-14 14 4-16,0-3-10 15,5-10 9-15,-7 4 56 0,9-9-50 0,1-2-15 16,1-2-10-16,1-1-3 0,2-1 2 16,-1-1 0-16,-2 0 1 0,4 0-16 15,1 0-16-15,-1 0-20 0,1-6-14 16,0 1-17-16,0 0 0 0,6-7-57 16,-1 7 67-16,2-1 1 0,0 1-3 15,2 0 12-15,0 1 1 0,1 1 11 16,12 1-19-16,-1 2 13 15,-12 0 24-15,8 8 1 0,-8-1 16 16,-4 0 7-16,0 0 9 0,0 1-1 0,-2-1 18 16,0 1 10-16,0 8 68 0,-3-8-59 15,0 0 1-15,0 0-16 0,0 1 5 16,-9 0-4-16,1 0 2 0,-10 10 37 16,8-9-42-16,-1 0-6 0,-1-1-2 15,1 2-12-15,-2-2-5 0,-1 0-10 16,-14 8-4-16,15-9-13 0,0-2-25 15,1 0-36-15,0-2-56 0,1 0-119 16,1-1-90-16,-5-1-293 0</inkml:trace>
  <inkml:trace contextRef="#ctx0" brushRef="#br0" timeOffset="1963.34">18475 735 1097 0,'0'0'-6'0,"8"0"32"15,-4 0 19-15,-1 0 13 0,2-5-1 0,-2 5-1 16,1-7-13-16,1 2-8 0,7-4 1 16,-6 4-23-16,0 0-3 0,0-1 3 15,1-1-2-15,-1 1-6 0,-1-1-4 16,6-8 3-16,-2-1 3 15,-5 9-11-15,1-9-30 0,-5 10 1 0,0-2-4 16,0 1-7-16,0 2 3 0,0-2 20 16,0 1 5-16,-12-5 19 0,6 6 3 15,2 2 25-15,-1 1 10 0,0 1-7 16,0 1-1-16,2 0-19 0,-7 0 13 16,6 5-16-16,-1 1 9 0,2 1 17 15,0 1 3-15,1 2 6 0,0 0-10 16,2 12 0-16,0-10-20 0,0-2 4 15,0 1-3-15,0-1-5 0,6-2-3 16,0 0-3-16,7 3-2 0,1-3-43 16,-6-5-63-16,11-3-601 15,-9 0 288-15,2 0 75 0</inkml:trace>
  <inkml:trace contextRef="#ctx0" brushRef="#br0" timeOffset="2617.33">18658 450 1604 0,'0'-2'-11'0,"0"1"1"0,0-1 3 16,0-1 6-16,5-2 35 0,-2 2-18 16,3 0-5-16,-5-1 2 0,8-7 15 15,-5 5-14-15,2-1-3 0,-2-2 3 0,2 0-2 16,3-8 13-16,-4 7-18 16,-1 2-2-16,-1-1-1 0,-1 0-2 0,2-9 4 15,-4 10-5-15,0 1 5 16,0-1-1-16,0-4 3 0,0 7-5 0,-6 0-4 15,0 0 5-15,2 1-4 0,-6-3 23 16,6 6 3-16,-3-2-7 0,2 3-7 16,0 0-10-16,-7 0-6 0,6 0 4 15,0 7-4-15,0-1-2 0,-5 9-2 16,6-5 11-16,2 0-2 0,-2 3-1 16,1 0 5-16,-1 16 4 0,4-12 6 15,1 1-5-15,0 2 0 0,0 0 2 16,0 3-5-16,13 21 0 0,-8-22-2 15,0 0-3-15,1-2 4 0,-2-1-5 16,1 0-3-16,4 10-2 16,-2-7 10-16,-4-14-7 0,2 4-47 0,-3-8 1 15,-2-1-15-15,0-2 2 0,0 2-7 16,0-2-2-16,0-1-22 0,0 0-188 16,0 0 103-16,-4 0 26 0,4 0 40 15,-6-7 37-15,0 3 49 0,-2-7 86 16,4-2 84-16,1 5-65 15,0-9 39-15,3 9-68 0,0-1-13 16,0 1-2-16,0 1-6 0,0 1-15 16,0-1-9-16,13-4-6 0,-4 6-8 0,-1-2-10 15,0 1-50-15,2 0-86 0,-1 1-83 16,1-1-69-16</inkml:trace>
  <inkml:trace contextRef="#ctx0" brushRef="#br0" timeOffset="3257.96">18849 475 1388 0,'-2'4'19'0,"-3"1"25"0,2-1 20 16,-1 2 17-16,1 1-9 0,-1 2-21 16,-3 11 15-16,4-9-51 0,1 0-6 15,1 0-10-15,1 0 1 0,0 0-2 16,0-2 4-16,6 9-8 0,0-12 0 16,0-1-9-16,-1-1 3 0,1-2 2 15,-1-2 4-15,1 0 9 0,6 0-2 16,-7-5-5-16,1-1-19 0,-2 0-2 0,0-1-6 15,0-1 6-15,0 2 7 0,-2-10-5 16,-2 8 14-16,0 0-5 0,0 0 4 16,0 0-1-16,-6 1-1 0,1-1 13 15,-5-6 0-15,3 8 7 0,3-1 0 16,-3 3-3-16,2 0 4 0,0-1 4 16,2 2 1-16,-4-1 14 0,4 2-28 15,1 1-8-15,2 0 0 0,0 0-3 16,0-1 1-16,0-2-3 0,0 2 9 15,7 0 0-15,-1-2 1 0,0 1-2 16,10-4-6-16,-9 5 7 0,1 0-5 16,4 1 11-16,-3 1-6 0,12 0 10 15,-10 0-7-15,0 0-3 0,-1 0 4 16,0 5-5-16,8 0 1 0,-10 0-1 0,-1 1 7 16,0 0 3-16,-1-1-1 0,-1 3 7 15,0-1-7-15,2 9 17 0,-4-6-4 16,-2-2 13-16,0 2 6 0,-1-4 7 15,0 2-1-15,0-2 2 0,0 2 52 16,0-6-31-16,0 0 11 0,0-1-5 16,0-1-24-16,0 0-22 0,0 0-27 15,0-15-41-15,0-3-60 16,0 5 17-16,0-10-173 0,0 10 77 0,0 0-58 16,0 1-71-16,7-1-49 0</inkml:trace>
  <inkml:trace contextRef="#ctx0" brushRef="#br0" timeOffset="3711.96">19177 489 1135 0,'0'0'-3'0,"0"0"15"15,5 0 24-15,0 0 24 0,-2 0 13 0,3 0-18 16,-3 0-15-16,9-5-18 15,-6-1-11-15,0 1-8 0,1-2-1 0,0 1 7 16,3-7-3-16,-4 7 1 0,-1-2-8 16,0 1-2-16,-2-2 6 0,3-5-23 15,-3 7-8-15,-3 0-25 0,0 0-38 16,0 0-35-16,0-7-202 0,0 9 186 16,-7-1 25-16,0 1 57 0,0 1 20 15,-6 0 25-15,6 4 20 0,0 0 6 16,0 7 50-16,1 1 33 0,-9 11 205 15,10-8-157-15,0 2 3 0,0 0-21 16,1 1-7-16,-1 11 77 0,5-12-112 16,0-2-5-16,0 1-23 0,0-1-11 15,7-1-32-15,0-2-30 0,14 5-197 16,-5-13-195-16,2 0-47 0,3-8 51 0</inkml:trace>
  <inkml:trace contextRef="#ctx0" brushRef="#br0" timeOffset="5139.72">19637 263 1302 0,'0'0'2'0,"0"0"1"0,0 0 2 0,0-5 50 16,0 5 40-16,12-6 116 0,-7 1-155 15,3 5-37-15,1-4-14 0,2 0 3 16,13-3-10-16,-12 4 2 0,0 1-2 16,1-2 4-16,-2 0 1 0,12-4-42 15,-13 4-46-15,0 0-84 0,0 3-151 16,-1-1-84-16,5 0-224 0</inkml:trace>
  <inkml:trace contextRef="#ctx0" brushRef="#br0" timeOffset="5431.31">19724 252 1128 0,'0'5'-3'0,"0"-2"3"0,0 4 46 0,0-5-10 16,0 2-5-16,0-3-18 0,0 0 11 15,6 4 27-15,-3-3 9 0,1 2-6 16,0 1-4-16,0 1 1 0,6 9-8 16,-5-7-17-16,0 3-1 0,0 0-1 15,-1 1-2-15,4 14 10 0,-7-12-24 16,3 0-2-16,-2 0-1 0,-1-1-6 15,-1 2-21-15,0 10-245 16,0-3-463-16,0-13 393 0</inkml:trace>
  <inkml:trace contextRef="#ctx0" brushRef="#br0" timeOffset="5817.1">19883 375 795 0,'0'0'0'0,"0"0"0"0,2 5 12 15,-1 0 31-15,1 4 102 0,-1-3-66 16,2 2-19-16,-2-1-24 0,1 1-11 16,1 8 13-16,-1-9-22 0,0-1 6 15,-1-1-6-15,2 0 2 0,0 1 42 16,0-4-10-16,-2-2 7 0,1 1 6 16,-1-1 93-16,1 0-73 0,0 0 1 15,-2 0-5-15,0-5-6 0,7-6 16 0,-4 3-79 16,1 1-8-16,0-2-2 15,3-3-1-15,5-12-6 0,-5 11-13 0,-2 1-22 16,1 0-28-16,0 0-36 0,2-8-208 16,-3 13 45-16,-2 2-86 0,-1 1-12 15,0 4 54-15</inkml:trace>
  <inkml:trace contextRef="#ctx0" brushRef="#br0" timeOffset="6318.75">20146 297 1789 0,'-4'0'-2'0,"-1"0"-2"15,1 0 2-15,0 0 12 0,-8 7 65 16,5-1-18-16,0 1-5 0,0-1-15 16,0 2 0-16,-5 8 9 0,6-7-26 15,1 1-5-15,0-1 8 0,2 1 9 16,-1 8 17-16,3-9-41 0,1-2-13 0,0 0-11 16,0-2 4-16,0 2-26 0,7-5 9 15,-2-1-10-15,1-1-10 16,0 0-12-16,6-6-100 0,-5 0 59 0,0-1-4 15,-1-1-5-15,1 1-4 0,6-11-101 16,-8 8 125-16,0 2 6 0,0-1 31 16,-2 1 10-16,4-7 4 0,-3 9 40 15,-1 1 23-15,-2 0 21 0,2 2 19 16,-2-1 18-16,1 4-63 0,-2 0-6 16,1 0 16-16,-1 0 14 0,2 5 54 0,-1 0-53 15,0 1-8-15,1-1-10 0,-1 0-8 16,4 5-11-16,-3-4-4 15,1-2-3-15,0 1 4 0,1 0-2 0,5 2-96 16,-3-5-136-16,-1 0-116 0,0 0 19 16,0-2 49-16</inkml:trace>
  <inkml:trace contextRef="#ctx0" brushRef="#br0" timeOffset="6553.65">20251 243 1431 0,'4'0'2'0,"1"4"0"16,-3-4 2-16,1 6 4 0,2-1 5 15,2 5 41-15,-3-3-31 0,-1 0-6 16,2 1-14-16,-2-2 1 0,4 8 1 15,-5-10-3-15,1 1 4 0,0 0-7 16,-1-1-22-16,0 2-362 0,0-3 1 16,-2-1 16-16,0 0 100 0</inkml:trace>
  <inkml:trace contextRef="#ctx0" brushRef="#br0" timeOffset="7255.84">20389 231 1445 0,'0'0'0'0,"1"0"-4"0,-1 0 1 0,0 0-5 15,3 0 17-15,-3 0 1 0,2 0 6 16,-2 5-1-16,2 0 2 0,0 4 8 16,-1-3-18-16,1-1 4 0,1 0-2 15,-2 0 0-15,2 5-3 0,-2-6-8 16,1 1 3-16,-1-3-6 0,2 3-6 15,-2-5-2-15,1 2 0 0,-1-2 12 16,-1 0 1-16,5 0 0 0,-3-5-15 0,1-2 0 16,0 2-3-16,1-2 5 15,3-8-4-15,-2 7 14 0,-2 0 9 0,3 0 8 16,-3 1 5-16,5-6 23 0,-5 8-21 16,1 1 8-16,1 0 3 0,2 0 20 15,-4 4-41-15,0 0 0 0,1 0-2 16,-1 0 2-16,4 7 58 0,-2-2-27 15,-2 1 4-15,2 1-17 0,1-1-4 16,2 7-1-16,-3-6-20 0,-1 1-1 0,2-2 0 16,-2 1-5-16,7 5-41 15,-5-5-58-15,0-3-131 0,-1 2-174 16,5 2-429-16</inkml:trace>
  <inkml:trace contextRef="#ctx0" brushRef="#br0" timeOffset="7429.72">20623 168 2223 0,'1'0'-3'15,"-1"-4"-6"-15,0 4 0 0,2-4-5 0,1 4-8 16,-2 0 16-16,1 0 3 0,-1 0 6 15,0 8 7-15,1-1-8 0,-1-1-28 16,2 2-58-16,-2-1-75 0,1 9-576 16,-1-9 275-16,1-1 74 0</inkml:trace>
  <inkml:trace contextRef="#ctx0" brushRef="#br0" timeOffset="7612.49">20564 0 2121 0</inkml:trace>
  <inkml:trace contextRef="#ctx0" brushRef="#br0" timeOffset="8412.94">20757 186 2174 0,'1'0'-5'0,"0"0"0"0,2 0 30 15,-1 0 30-15,-2 0 22 0,2-6 0 16,-2 6-9-16,0 0-15 0,0 0-49 15,0 0-5-15,0 0-4 0,0 6-5 16,0 0 6-16,0 2 5 0,0 0 3 16,0 0-5-16,10 7 6 0,-5-8-5 15,-1 0 0-15,0 0-3 0,1-1-16 16,2 2-68-16,-2-5 21 0,-2-1 1 16,1-2 3-16,-1 0 0 0,6 0-74 15,-4-8 72-15,0 0-2 0,0 0 2 16,-1-1-5-16,7-13-34 0,-8 12 72 15,3 0 21-15,-3-2 2 0,5-8 4 0,-6 12 0 16,1 0-2-16,-1 1 5 0,1 3-7 16,1-3 0-16,-2 5 5 0,-1 1 5 15,1 1 5-15,-1 0-3 0,5 0 8 16,-3 8-6-16,0-2 6 0,1-2 4 16,-1 1 9-16,9 8 42 0,-5-9-33 15,-1 1 6-15,2 0-3 0,1-1-1 16,11 2 23-16,-10-4-39 0,0 0 2 15,0-2-3-15,0 0-4 0,9 0 17 0,-10 0-20 16,-1 0-4-16,1-7 4 0,-1 2 4 16,4-4 31-16,-7 6-27 0,-2-1-5 15,0 0-5-15,-1-1-7 0,-2-4 6 16,0 5-11-16,0 0 5 16,-5-1-4-16,-2 1 3 0,-3-3 8 0,6 5-7 15,-2 0-3-15,4 1-2 0,2 0-5 16,-9 1-14-16,9 0 12 0,-2 0 4 15,-2 6 2-15,1 4 3 0,3-4-3 16,0 1 3-16,0-1-1 0,0 3 1 16,0 8 5-16,7-7-3 0,-2 0 2 0,0 2 4 15,0-1 1-15,8 15 22 0,-8-11-14 16,2-1 1-16,-2 3-5 0,0-1-1 16,3 20 7-16,-6-16-8 0,-2 2-1 15,0 2-3-15,0 1-3 16,0 1-28-16,-18 30-152 0,-1-3-404 15,9-28 68-15</inkml:trace>
  <inkml:trace contextRef="#ctx0" brushRef="#br0" timeOffset="12982.46">17076 1478 930 0,'0'-1'47'0,"0"1"141"0,0-1 38 15,0 1-143-15,0 0 77 16,0 0-91-16,0 0-9 0,0 0-10 0,0 0-9 15,0 0-12-15,0 0-10 0,0 0 10 16,0 0-10-16,0 0-15 16,0 0 5-16,0 0-3 0,0 0 1 15,0 0 9-15,0 0 2 0,0 0 5 16,0 0 9-16,0 0 35 0,0 0-32 16,0 0-3-16,0 0-4 0,0 0-4 15,0 0-2-15,0 0-14 0,0 0-1 16,0 0-10-16,0 0 1 0,0 0-3 15,0 0-1-15,0 0-6 16,0 0-4-16,0 0 8 0,4 0 0 16,-2 0 6-16,5 6 5 0,4 4-2 15,-3-5 0-15,12 10 11 0,-6-7 3 16,4 1 7-16,2 2-4 0,3 0 6 16,4 0-8-16,3-1-5 0,37 11 3 15,7-3 0-15,-37-11-5 16,40 3 5-16,-41-6-7 0,1-1-7 15,-1-2 7-15,-1 0-2 0,1-1-6 16,-1 0 3-16,28 0-7 0,-7-6 6 16,-30 0 1-16,17 1-2 15,-24-1-12-15,-1 2-24 0,-3 4-19 16,-1-3-39-16,-2 0-42 0,-1 3-54 0,4-3-494 16,-7 3-151-1,-7 0 582-15</inkml:trace>
  <inkml:trace contextRef="#ctx0" brushRef="#br0" timeOffset="13445.93">17944 1536 1600 0,'0'-2'-4'0,"0"1"1"16,0-3-5-16,0 3 7 0,0 0 4 0,0 1 1 15,5-2 13-15,1 2 5 16,8-1 37-16,-5 1-34 0,2 0 8 0,1 0 7 16,3 7 2-16,-1-1 14 0,1 2 6 15,13 9 54-15,-14-8-73 16,-2 1-8-16,-2 1-9 0,-2 0 6 0,1 0 2 16,4 13 47-16,-5 3-15 15,-8-13-49-15,0 15 1 0,0-15-25 16,-9 3-25-16,1-2-44 0,-1 2-57 15,-1-2-76-15,-13 17-491 0,10-19 228 16,0 0 85-16</inkml:trace>
  <inkml:trace contextRef="#ctx0" brushRef="#br0" timeOffset="14241.87">18519 1431 1447 0,'-3'-4'22'0,"-4"-2"110"0,4 4-16 0,0 0 11 15,0 1-7-15,1-1-9 0,0 2-39 16,-1 0-39-16,2 0-43 0,0 0-1 15,1 5 2-15,0 2 9 0,0 4 8 16,0 1-4-16,5 5 8 0,7 23-6 16,-5-17 0-16,-2 1-5 0,2-1 2 15,0 0-4-15,0-1-18 0,-1-1-26 16,7 15-147-16,-2-5-162 16,-6-20 19-16,3 6-475 0</inkml:trace>
  <inkml:trace contextRef="#ctx0" brushRef="#br0" timeOffset="19349.29">18490 1421 637 0,'-1'1'69'15,"-1"0"146"-15,2 0-75 0,0-1-38 16,0 0-5-16,0 0 4 0,0 0 8 0,0 0-14 16,0 0 67-16,0 0-112 0,0 0-7 15,0 0-14-15,0 0 2 0,0 0-3 16,0 0-10-16,0 1 3 0,0 0-15 15,0-1-6-15,0 1-7 16,0 0 2-16,0 1 3 0,5 0 4 16,-1 3-1-16,0 1 1 0,2 2 4 0,7 11 12 15,-5-7-7-15,0 0-7 16,1 0 4-16,1 2-2 0,0-2 3 0,0 0 3 16,10 13 9-16,2-1-20 15,-13-13-4-15,10 9 3 16,-11-10 4-16,0 0 4 0,-2-2-6 0,1 1 1 15,0 0-1-15,-2-1-3 0,4 3 5 16,-6-5-13-16,0-2-27 0,-1-1-18 16,-1-1-35-16,0-2-29 0,0 2-45 15,0-2-404-15,-1 0-136 16</inkml:trace>
  <inkml:trace contextRef="#ctx0" brushRef="#br0" timeOffset="19727.53">18551 1656 1228 0,'-1'0'70'16,"1"0"-4"-16,0 0 89 15,0 0-85-15,0 0-17 0,0 0-28 16,0 0-4-16,0-4-8 0,5 4 6 16,4-7 42-16,-5 5-36 0,0 0-15 15,3-2-4-15,-1 1-6 0,1 0-5 0,0 0-22 16,8-4-181-16,-6 4-60 0,-1 1-124 16,0-2 14-16,-1 1 53 0</inkml:trace>
  <inkml:trace contextRef="#ctx0" brushRef="#br0" timeOffset="20424.86">18795 1478 888 0,'3'0'14'0,"1"0"97"0,-1-6-15 16,0 1 19-16,0-1-8 0,2 0-9 16,-2 0-29-16,1-2-24 0,3-9-4 15,-2 7-23-15,-2 0-1 0,1 1-2 0,-1-2 4 16,-1 2 0-16,0-1-6 0,0-6 9 15,-2 8-12-15,0 1-6 0,0 0-1 16,0 1 3-16,-6 0-1 0,0 1 5 16,-6-6 15-16,6 7-3 0,0 0 0 15,0 2 8-15,0 0 4 0,-1 0-11 16,1 2-3-16,-5 0-13 0,5 0-7 16,1 0 1-16,-1 0 4 0,2 5-10 15,-1 2 2-15,1-1 0 0,-4 7 6 16,3 1 1-16,3-7-2 15,1 11 0-15,1-8 7 0,0 2-5 0,0 2 4 16,0 3-3-16,6 1-2 0,-1 3-1 16,9 23 6-16,-7-22-6 0,1 0 3 15,0 0-7-15,-1-3 4 0,0 0-6 16,0-4-5-16,2 12-13 0,-4-15 8 16,-2-4-3-16,1-1-4 0,-2-1-9 15,0-1-6-15,-1-1-8 0,1 1-23 16,-2-3 48-16,0-1 9 0,0-1 0 15,0 1 1-15,0-1-18 0,0 0-7 16,-7 0-30-16,3 0 51 0,0-6 22 16,-1 0 1-16,1 0 4 0,1 0 8 0,-2-1-4 15,-1-7 39-15,3 7-30 16,2 0-8-16,1 1-14 0,0-1-4 0,0 1-1 16,0 0-1-16,5-5-1 0,2 4-1 15,1 0-3-15,0 0 0 0,1-1 0 16,3 0-34-16,-2 0-48 0,13-11-352 15,-2 3-246-15,-12 8 441 16</inkml:trace>
  <inkml:trace contextRef="#ctx0" brushRef="#br0" timeOffset="20721.12">18925 1271 1585 0,'0'-3'0'0,"0"2"6"16,0 1-3-16,0 0 0 0,0 0 5 16,0 0 0-16,0 7 14 0,0 9 30 15,6-5-27-15,0 2-5 0,0 2 1 16,-2 1-1-16,2 1-3 0,-2 0 0 15,4 18-3-15,-1-4-12 0,-5-17-5 16,2 10-80-16,-2-13-15 0,-2-1-52 16,2-1-44-16,-1-2-62 0,-1 0-36 15,1-1-8-15,0 0-80 0</inkml:trace>
  <inkml:trace contextRef="#ctx0" brushRef="#br0" timeOffset="20864.18">18951 1496 1447 0,'-2'-4'21'0,"2"2"11"16,0-1-16-16,0-1-4 0,0 2-5 15,0-2-4-15,7-2 3 16,0 1-7-16,-2-2-17 0,2-2-54 0,8-8-325 16,-6 9 55-16,-1-1 26 0,-1 0 87 15</inkml:trace>
  <inkml:trace contextRef="#ctx0" brushRef="#br0" timeOffset="21299.45">19082 1483 590 0,'6'0'-7'0,"0"0"3"16,1 0 12-16,0 0 30 0,-1-8 9 0,1 1 12 16,9-7 38-16,-3-3-55 15,-6 9-24-15,4-11 11 16,-1 4-14-16,-7 7-8 0,3-5 4 16,-4 8-52-16,-2 0-28 0,0 1-19 15,0 1-39-15,0 0 34 0,0 0 23 16,-12 0 18-16,-1 1 141 0,6 2 4 15,-5 0 114-15,7 0-123 0,-1 0-25 16,0 0 11-16,1 6 25 0,0-2 8 16,1 0 8-16,-2 6 70 15,1 1-50-15,3-4-91 0,2 9 9 16,0 2-21-16,0-8-19 16,10 10-6-16,-3-10 1 0,-2-1-9 15,2-1-19-15,0 0-17 0,1-1-18 16,1 0-50-16,9 2-366 15,1-4-232-15,-11-3 489 0</inkml:trace>
  <inkml:trace contextRef="#ctx0" brushRef="#br0" timeOffset="21615.53">19238 1357 646 0,'6'7'73'0,"6"6"125"16,0-1-19-16,-8-6-89 0,2 5 90 16,-2-7-98-16,-1 1-11 0,-2-1-6 15,0-1 13-15,1-1 7 0,-2 0 11 16,1-2 73-16,-1 0-16 15,0 0-71-15,0 0 40 0,0 0-85 16,0-5-37-16,0 0-11 0,0-1-4 16,0 0 0-16,0-1 2 0,0-13-11 15,0-2-3-15,6 10-4 16,4-13-80-16,2 2-98 16,-5 13 20-16,5-9-597 0,-7 12 351 15,0-1 95-15</inkml:trace>
  <inkml:trace contextRef="#ctx0" brushRef="#br0" timeOffset="22984.77">19814 992 871 0,'0'-7'131'15,"0"3"-4"-15,0 2 141 0,0-1-42 16,0 3-151-16,0 0 7 16,0 0-64-16,0 0-11 15,0 13 35-15,0 3 35 16,-4-3-30-16,4 21 53 0,-3 10-13 16,3-20-56-16,0 28 11 15,0-1-12-15,0-26-15 16,0 20 8-16,9-8-3 0,-3-21-15 15,4 8-5-15,4-6-7 16,-7-13 7-16,11-2 8 16,-7-3-5-16,0 0-4 0,4-8-53 0,0-1-55 15,0-1-73-15,1-3-133 0,-2 0-174 16,10-14-386-16</inkml:trace>
  <inkml:trace contextRef="#ctx0" brushRef="#br0" timeOffset="23221.94">19792 1242 1608 0,'5'-9'2'0,"-2"0"-3"0,1-1 1 16,2-1 4-16,0 0-4 0,0 1 7 15,8-10-4-15,-6 11-13 0,1 1-35 16,-1 0-73-16,2 2-163 0,1 1-104 0,0 1 21 16</inkml:trace>
  <inkml:trace contextRef="#ctx0" brushRef="#br0" timeOffset="23692.25">20018 1231 797 0,'5'0'38'0,"2"0"45"0,-1 0 45 16,-1 0 17-16,10-14 38 0,-1 0-122 15,-6 6-33-15,6-9 28 16,-7 8-37-16,0 0-2 0,-1 0-6 16,-1 0 0-16,1 2-2 0,-2-1 5 15,3-1 12-15,-5 4-11 0,-1 2 14 16,-1 0 1-16,0 0-6 0,0 0-3 15,-8-3-21-15,-8 0 1 16,9 4-2-16,-10 1 0 0,10 1 2 0,-2 0 8 16,1 0 3-16,-1 0 0 0,0 7-2 15,2-3-11-15,-7 5 7 0,8-4-9 16,2 1 7-16,1 2 1 0,-1 0 3 16,4 1 5-16,0 13 15 0,0 3-6 15,7-13-14-15,7 13 1 16,-7-13-6-16,2-1 0 0,-1 0-3 15,3-1-1-15,-1 0-2 0,0-1-12 16,14 6-98-16,-11-10-14 0,-1-2-122 0,1-3-142 16,1 0-8-16,-2 0 56 15</inkml:trace>
  <inkml:trace contextRef="#ctx0" brushRef="#br0" timeOffset="24028.95">20237 1043 1702 0,'-10'14'22'16,"1"2"25"-16,4-10-27 15,3 7-2-15,2-8-13 0,0 1-1 0,0 0 4 16,0-1-3-16,5 1-4 0,2 0-10 15,7 4 7-15,1 1 7 16,-6-7-1-16,10 5 1 0,-3-1-2 16,-8-5-5-16,8 7 8 15,-12-5 0-15,2 0 6 0,-2 1-2 16,-1 1 11-16,0-1 8 0,-2 1 5 16,1 7 41-16,-2 2-33 15,0-9-38-15,-13 9 5 0,3-1-27 16,3-8-34-16,-5 4-194 15,5-7-1-15,2-1-138 0,-2 0-33 0,2-3 42 16</inkml:trace>
  <inkml:trace contextRef="#ctx0" brushRef="#br0" timeOffset="24396.72">20320 833 1929 0,'0'-2'5'0,"0"0"30"16,0 1 31-16,0 1-43 0,0 0-22 15,0 0-12-15,0 5 7 16,0 3 8-16,0 13-5 0,0-7 8 16,0 4-5-16,4 3 5 0,2 2-3 15,-2 4 2-15,2-1 3 0,0 1-3 16,4 25 9-16,1-4-13 16,-7-27-8-16,7 12-71 0,-3-8-94 15,-3-16 48-15,2 4-196 16,0-6-87-16,-4-6 200 0,0-1-210 15,-2 0 120-15</inkml:trace>
  <inkml:trace contextRef="#ctx0" brushRef="#br0" timeOffset="24562.86">20366 1109 1313 0,'-3'-7'21'0,"1"-5"58"0,2 2-22 15,0 5-56-15,0-6 0 16,12-2 3-16,-5 7-43 0,2-2-97 15,9-4-493-15,-8 6 302 0,2 0 92 16</inkml:trace>
  <inkml:trace contextRef="#ctx0" brushRef="#br0" timeOffset="25653.29">20916 906 1709 0,'-10'-4'46'0,"5"2"18"0,-7-1 128 15,0 3-18-15,3 0-114 16,1 0-5-16,-11 0 42 0,8 7-54 15,1-1-10-15,-2 0-4 0,1 1-3 16,-1-1-10-16,2 1-4 0,-8 6-14 16,5-1-6-16,8-7 3 15,3 5-10-15,2 0-15 16,5-4 17-16,11 5 12 0,4 0 5 16,-7-6-2-16,17 5-3 15,6-2-4-15,-18-3-10 0,-1-2-9 16,15 6-18-16,-17-5 24 0,-3 2 8 15,-2-1-8-15,0 1-2 0,-5-2 7 16,1 2 6-16,-2 4 22 16,-4-1-2-16,0-5-11 0,-6 4 5 15,-8 3 3-15,7-6-8 16,-11 6 1-16,0-3-40 16,8-5 2-16,1 1-32 0,-11-2-146 15,11-2 51-15,-1 0-57 0,2 0-130 0,1 0-101 16,1 0 58-16</inkml:trace>
  <inkml:trace contextRef="#ctx0" brushRef="#br0" timeOffset="26085.37">21045 1021 594 0,'4'1'3'0,"-2"-1"24"15,2 0 34-15,3 0 170 16,1 0 10-16,-4 0-169 0,1-6-30 16,5-7-8-16,-4 8-25 0,0-2-5 15,-1 1-2-15,0-2 2 0,0 2 2 16,0 0 2-16,4-7 5 15,-5 4 1-15,-4 5 8 0,0-3 32 16,-5-1 0-16,-1 4-33 16,-4-2 31-16,-2 0 43 15,6 3-33-15,-7 2 39 0,2 1-55 16,6 0-37-16,-4 0-12 16,2 11 7-16,2-6 10 0,4 2 4 15,-4 8 38-15,5-7-28 0,-2 1-2 16,2 1-5-16,0 0-3 0,0 0-4 15,0 1-6-15,14 10 10 16,-1-3-22-16,-7-10 0 0,8 7 5 16,1-3-2-16,-6-8-36 15,0 0-45-15,13-3-355 0,-11-1-4 0,2 0-3 16,-1 0 89-16</inkml:trace>
  <inkml:trace contextRef="#ctx0" brushRef="#br0" timeOffset="26435.07">21207 627 686 0,'0'4'52'0,"0"2"71"15,0 1 28-15,0 1 19 0,0 4-34 16,8-1-49-16,2 20 59 16,1 7-26-16,-5-20-75 15,9 40 41-15,-10-40-79 0,-1-1-1 16,3 18 4-16,-2-6 1 15,-3-16-13-15,4 9-3 0,-1-13-10 0,-2-1-24 16,-1-2-36-16,2-1-43 0,5 8-653 16,-7-10 434-16,0-2 96 15</inkml:trace>
  <inkml:trace contextRef="#ctx0" brushRef="#br0" timeOffset="26647.08">21249 858 1640 0,'0'0'6'0,"0"0"4"0,0 0 0 16,0 0 15-16,5 0 19 0,5-6 48 16,2-4-60-1,-2 3-24-15,15-7 0 0,5-2-2 16,4-2-99-16,-2 0-383 15,-16 11 34-15</inkml:trace>
  <inkml:trace contextRef="#ctx0" brushRef="#br0" timeOffset="55889.18">19957 1529 626 0,'0'0'42'0,"0"0"40"0,0 0 37 16,0 0 36-16,0 0 115 0,0 0-165 15,0 0-17-15,0 0-22 0,0 0-2 16,0 0-14-16,0 0-7 0,0 0 20 16,0 0-38-16,0 0-11 0,0 0-8 15,0 3-3-15,0-3-6 0,0 0-2 16,0 0 7-16,5 2 38 15,0 1-7-15,6-2 60 0,-4 0-33 16,2-1 8-16,1 0-2 0,6 0 8 16,1 0-7-16,3-5-5 0,30-9 44 15,-20 8-62-15,2-2-7 0,1-1 4 0,3-1 6 16,1 0-3-16,2-2-6 0,42-13-3 16,3-1-25-1,-40 12-9-15,44-10 6 0,-3 0 1 16,-44 13-7-16,38-10-4 15,-42 12 0-15,-1 1-4 0,-4 0 0 0,0 1-7 16,-3 1-21-16,-2 0-15 0,22 0-107 16,-11 2-23-16,-21 1 84 15,6 2-143-15,-6 0-72 0,-12 1 60 16,5 0-527-16,-5 0 418 16</inkml:trace>
  <inkml:trace contextRef="#ctx0" brushRef="#br0" timeOffset="93766.69">6041 13285 1669 0,'-3'0'16'0,"0"-3"32"15,2 3-21-15,1 0-19 0,0-3-1 16,0 3 9-16,0-1 6 0,0 1 27 16,0-3-33-16,0 3-9 0,0 0 0 15,0 0-3-15,0 0 4 0,0 0 10 16,0 0-10-16,0 0 1 0,0 0-1 0,0 0 4 16,0 0 7-16,7 0 27 15,1 0-26-15,3 0-3 0,2 0 4 0,4 0 9 16,6 0 16-16,30 10 50 15,9-5-40-15,-27-5-39 0,33 4 15 16,-34-4-15-16,-2 0 1 0,1 0 2 16,0 0 1-16,1 0-4 0,33-12 15 15,-33 5-24-15,2 1-2 0,0-1-8 16,0 0 7-16,0 0-1 0,-1-1-2 16,34-6-2-16,-36 7-29 0,-1 1-41 15,-2 0-46-15,-1 4-53 0,0 0-77 0,26 2-639 16,-27 6 429-16,-2 2 104 15</inkml:trace>
  <inkml:trace contextRef="#ctx0" brushRef="#br0" timeOffset="95987.27">2124 9721 942 0,'0'5'41'0,"0"-1"28"0,3 1 20 16,-3 3 91-16,0-3-114 0,0-1-5 15,0 1 1-15,0-1-9 0,0 1-7 0,0-1-4 16,0 6 19-16,-5-5-36 0,5-1-8 16,-3 1-4-16,3 0-5 15,-4 0-3-15,1 6 2 0,3-4-11 0,-2 0 1 16,2 1-7-16,-2 1 12 0,2 2-2 15,0 1-2-15,0 22 17 0,0-12-9 16,0 2-8-16,0 3-21 0,0 5-18 16,4 3-16-16,1 43-66 0,-5-35 73 15,0 4 5-15,0 2 5 0,0 3 6 16,0 3-1-16,0 56-59 0,0-2-106 16,0-57-17-16,-6 37-326 15</inkml:trace>
  <inkml:trace contextRef="#ctx0" brushRef="#br0" timeOffset="113219.99">8180 7574 1738 0,'0'5'16'0,"-4"-1"13"0,4-4 13 0,0 8 66 16,0-4-51-16,-4-1 17 0,4 2 5 15,-3-2 4-15,3 5 51 0,-1-5-84 16,1 2-5-16,-2 1 3 0,2-2 0 16,-2 1-5-16,0 7 3 0,1-5-36 15,-1 2-8-15,2-1 3 0,-3 1-2 16,-1 14 11-16,1-11-9 0,0 3-1 16,0 1-6-16,0 1-1 0,-2 2 2 15,-5 25 6-15,5-19-8 0,-2 2-1 16,-1 1-3-16,0 3 11 0,-10 34 1 0,7-32 0 15,1-1-19-15,-2 1 5 0,2-2-5 16,-1-2-21-16,-10 18-105 0,12-26 34 16,1-4-29-16,0-3-11 0,2-1-36 15,-5 6-388-15,8-13 121 0,0 0 54 16,1-3 94-16</inkml:trace>
  <inkml:trace contextRef="#ctx0" brushRef="#br0" timeOffset="113836.21">7888 8229 1677 0,'0'7'19'0,"0"-1"10"16,0 4 6-16,0 2 7 0,0 14 52 15,5-11-47-15,-5 2-6 0,5 0-4 16,0 0 10-16,-5 0-2 0,8 12 22 16,-4-16-56-16,0-2-4 0,-1-2-1 15,0-2 25-15,3 0 71 0,-4-7-38 0,1 0-3 16,1 0 6-16,1 0 9 15,9-18 42-15,-4 8-90 0,1-2-18 16,0-1-8-16,2-4 0 0,12-19-15 0,-13 17 4 16,-1-2-20-16,0-1-30 0,-1 0-57 15,-1 1-56-15,7-19-349 0,-9 22 6 16,-1 2 4-16,-1 3 82 0</inkml:trace>
  <inkml:trace contextRef="#ctx0" brushRef="#br0" timeOffset="142417.26">3669 5166 402 0,'0'-2'24'16,"0"-1"22"-16,0 2 16 0,0-3 76 15,0 3-71-15,0 0 0 0,0 1-1 16,0-1-2-16,0 1-22 0,0-1 13 0,0 1-31 16,0-1 25-16,0 1 18 15,0 0 15-15,0 0 6 0,0 0 3 0,0 0 75 16,0 0-99-16,0 0-22 0,0 0-13 15,0 0-6-15,0 0-8 0,0 0 12 16,0 0-8-16,0 0 10 0,0 0 9 16,0 0-1-16,0 0 3 0,0 0-6 15,0 0 29-15,0 0-39 0,0 0 4 16,0 0 2-16,0 0-8 0,0 0 7 16,0 0 28-16,0 0-20 0,0 0-6 15,0 0-7-15,0 0-6 0,0 0-13 0,0 4-9 16,0 1-3-1,0 0 5-15,0 11-6 0,0-5 4 0,0 4 1 16,0 3 1-16,0 2-1 0,0 4 1 16,0 32-3-16,0-27 3 0,0 2 2 15,0-2 7-15,0 1-5 0,0-1-4 16,3-3 2-16,1 24-7 0,-3-28 9 16,1-1-8-16,0-3-2 0,0-1-12 15,1-1-5-15,0 10-44 0,0-14 23 16,-1-3-13-16,0 1-5 0,0-2-20 15,0-2-12-15,1 6-161 0,1-2-166 16,-3-5 60-16,3 1-330 16</inkml:trace>
  <inkml:trace contextRef="#ctx0" brushRef="#br0" timeOffset="143929.43">7433 5041 1201 0,'0'0'53'0,"0"0"33"0,0 0 23 16,0 0 14-16,0 0-40 0,0 0 65 16,0 0-73-16,0 0 2 0,0 0-12 15,0 0-7-15,0 0-14 0,0 0 30 0,0 0-38 16,0 0-3-16,0 0-8 0,0 0-5 15,0 0-2-15,0 0 5 0,0 0-19 16,0 0-3-16,0 5 2 0,0 1-6 16,0 15 5-16,0 12 2 15,0 15-12-15,0 8 10 16,0 6 10-16,0 7-8 16,2 4 10-16,1-36-10 0,-3-1 5 15,1-1-11-15,1-2-6 0,-1-3 3 0,1 19-3 16,-1-29 4-16,0-3-13 0,0-4-28 15,1-3-34-15,-2-2-42 0,3 0-271 16,-2-4 16-16,-1-4-75 0,1 1 45 16,-1 1 74-16</inkml:trace>
  <inkml:trace contextRef="#ctx0" brushRef="#br0" timeOffset="145421.6">4266 5744 1363 0,'0'-7'72'16,"0"7"56"-16,0-4-70 16,0 4 30-16,0 0-49 0,0 0-10 15,0 0-9-15,0 0-14 0,0 0 0 16,0 0-8-16,0-6 4 0,0 6 0 15,4 0 13-15,0 0 12 0,2-4 17 0,8 4 46 16,10-2-7-16,-10 2-41 16,21 0 49-16,-15 0-51 0,3 0-15 15,1 5-2-15,2 1-9 0,2-1 3 16,33 6 14-16,-29-5-16 0,1-1-2 16,1 0-3-16,-1-1 3 0,1 0 1 15,35 1 12-15,-3-2-15 16,-33-3-4-16,27 0 6 0,-33 0-9 15,0 0 5-15,-2 0-3 0,-2-6-2 16,-1 1 1-16,19-1-4 0,-21 1 3 0,-2 1-5 16,-2 1-1-16,-1-1 2 0,-1 4-2 15,0-3 7-15,10 0 4 0,-14 2-9 16,-1 1 0-16,-1 0-3 0,-1-3 0 16,-1 3 2-16,2-2 2 0,-5 2-2 15,-2 0 3-15,1 0-8 0,-2 0 7 16,1 0-2-16,-1 0-2 0,0 0-69 15,0 0-30-15,0 0-277 16,-6 0-27-16,1 0-119 0,1 0 67 16</inkml:trace>
  <inkml:trace contextRef="#ctx0" brushRef="#br0" timeOffset="146546.49">6894 5060 1763 0,'-3'2'32'0,"1"-2"37"0,0 0 20 15,-1 0 106-15,3 0-145 0,0 0-23 16,0 0-23-16,0 0-4 0,0-6-3 15,0 0 70-15,13-9 58 0,-6 6-61 16,11-17 75-16,-5 8-55 16,3-1-8-16,0-2-23 0,5-5-4 0,2-2-17 15,31-32-3-15,-25 28-27 0,4 0 0 16,0-1-5-16,2 2 6 0,0 0 3 16,32-20-9-16,-36 29-6 0,-1 3 4 15,-4 5 0-15,-1 3-1 0,-2 3-8 16,14-1-113-16,-22 6 11 0,0 2-35 15,-1 0-11-15,-3 0-32 0,-1 0-32 16,4 0-431-16,-9 1 195 0,-2 0 74 16</inkml:trace>
  <inkml:trace contextRef="#ctx0" brushRef="#br0" timeOffset="146935.84">7372 4452 1726 0,'0'-6'16'15,"-1"1"9"-15,1 0 6 0,0 1-4 0,0 0-9 16,12-4 12-16,-5 5-21 0,2-1 7 16,0 1-3-16,2 2 3 0,2 1 14 15,15 0 37-15,-11 7-27 0,-1 1-4 16,-1 2 13-16,1 2-1 0,-1 1 2 16,11 17 27-16,-15-13-52 0,-2 1-9 15,-1 0-7-15,-1 2 4 0,-3 0-14 16,2 20 13-16,-6-20-22 0,0 0-23 15,0-1-37-15,0-3-56 0,-6-1-43 0,1 10-440 16,-3-15 134-16,1-1 55 0</inkml:trace>
  <inkml:trace contextRef="#ctx0" brushRef="#br0" timeOffset="147717.26">8007 4290 1872 0,'-11'-2'67'0,"5"2"40"16,-1 0 4-16,1 0-23 0,-1 0-15 16,1 0-60-16,-6 12 0 0,7-4-6 15,-1 2-5-15,2 2-1 0,-1 2-4 16,2 5 3-16,2 24 1 0,1-18 4 15,0 0-4-15,6 0-4 0,2 2 5 16,2-2-3-16,11 21 4 0,-7-26-4 0,0-2-1 16,0-4-2-16,1-4 7 0,0-5 2 15,16-5 14-15,-14 0-18 0,-1-12-1 16,0-2-3-16,-2-4 7 0,-1 0-2 16,10-26 11-16,-15 21-11 0,-2 0 5 15,-2 0-5-15,-4 0 7 0,0 2 8 16,-6-19 23-16,-3 24-23 0,0-1-12 15,-4 1 0-15,-1 3-6 0,-4 3-1 16,-23-7-13-16,17 10-12 0,1 2-21 0,0 1-22 16,0 2-3-16,2 2-32 15,-13 0-141-15,13 0-44 0,14 11 112 16,3 13-465-16,4-9 294 0,0-1 74 16</inkml:trace>
  <inkml:trace contextRef="#ctx0" brushRef="#br0" timeOffset="148249.57">8269 4384 2284 0,'-5'-6'28'0,"5"2"27"16,-4 1 22-16,4 2 10 0,0-1-20 16,-2 2-8-16,2 0-73 0,0 0 7 15,0 0 1-15,0 6 4 0,0 1 13 16,0 10-4-16,0-6-11 0,0 3 2 16,5 1 3-16,0-1-3 0,-2 1 8 15,1 11-2-15,0-15-3 0,0-1-5 0,-1-2-8 16,0-2-9-16,-2-1-7 15,3-1-34-15,-1-4 24 0,-1 0 29 16,1 0-2-16,-2-7 2 0,0-1-5 16,0-1-7-16,1-1 1 0,-2-2 11 15,3-15-1-15,-2 11 6 0,0-1-2 16,1 1 9-16,-2-1 1 0,3 1 5 16,1-15-7-16,-2 18-4 0,0 0-5 15,1 5 1-15,1 1 1 0,-1 2 2 16,6 2-4-16,-4 3 9 0,2 0-4 15,-2 0 2-15,2 9 5 0,0-1-5 16,8 8 17-16,-8-6 1 0,-1-1-1 16,0 3 0-16,0-1-11 0,0-1 1 15,-2 2-4-15,4 11 4 0,-5-12-14 0,0-2-24 16,0 0-36-16,-1-1-52 0,-1-2-61 16,0 1-448-16,1-4 130 0,-2-3 71 15,0 0 106-15</inkml:trace>
  <inkml:trace contextRef="#ctx0" brushRef="#br0" timeOffset="148569.29">8443 4072 2078 0,'0'-3'-1'16,"0"1"11"-16,0 1 35 0,0 1-6 15,0 0-12-15,0 0-13 0,0 0-3 16,0 0-12-16,0 17 21 0,6 4 42 16,1-7-28-16,7 23 30 15,-7-17-45-15,1 2-5 0,0 1-10 0,0 0 2 16,0 0-1-16,8 23 13 0,-9-25-14 15,2 0-4-15,-3-2-36 0,0-1-63 16,0-2-81-16,3 11-626 0,-6-17 283 16,-1-2 85-16</inkml:trace>
  <inkml:trace contextRef="#ctx0" brushRef="#br0" timeOffset="149148.6">8584 4185 1755 0,'3'6'15'16,"1"7"48"-16,-2-5-12 0,-1 1 1 15,2 1 2-15,0-1 7 0,5 15 22 16,-4-12-57-16,1 0-4 0,1 1 33 16,1-1 8-16,0-1-4 0,10 9 21 15,-9-10-68-15,1-3-2 0,0-1-2 0,0-1-4 16,-1-2 6-16,11-1-7 16,-10-2 2-16,-1 0-7 0,-2-6 7 0,2-2 1 15,0-1-8-15,2-12 9 0,-6 11-5 16,-1-2 1-16,0 0-2 0,-2-1-12 15,-1 0-4-15,0-14-22 0,0 12 24 16,-6 1 8-16,6 0 1 0,-7 0-2 16,0 0 6-16,-2-6 8 0,5 12 3 15,0 1 1-15,1 3-6 0,3 0-2 16,-3 3-7-16,1 1-24 0,2 0 19 16,0 0 0-16,0 0 4 0,0 7 2 0,0-1-3 15,6 10 4-15,0-5 6 0,0 2 3 16,1 2-9-16,2 1 7 0,-1 1-8 15,9 22 9-15,-9-18-8 0,0 1 15 16,0-1-8-16,-1 2-3 0,3 22 1 16,-4-4 4-16,-5-4-6 15,-1-6-3-15,0-6-11 16,-6-6-84-16,-2-5-130 16,3-8 42-16,0-1-116 0,-2-1-196 15,1-1 27-15,-1-2 77 0</inkml:trace>
  <inkml:trace contextRef="#ctx0" brushRef="#br0" timeOffset="182173.84">8166 4836 1852 0,'0'-2'17'16,"-4"2"15"-16,4-3 75 0,-3 3-45 16,3-1 21-16,-3-1 7 0,3 1 3 15,-2 0 0-15,0-1 47 0,2 2-90 16,0 0-14-16,0 0-26 0,0 0-12 15,0 0-4-15,0 0-16 0,0 6 17 16,6 2-4-16,2 3 4 0,0 4 10 0,3 2-5 16,17 30 14-16,-12-21-9 15,0 2 1-15,0 2 5 0,1-2-10 0,-1 0-5 16,14 21-2-16,-3-7 14 16,-15-25-3-16,8 9-3 0,-12-16-3 15,-1-3-4-15,-1-1 5 0,-2-1 2 16,-1-2 4-16,2 2 37 0,-4-5-8 15,0 0 5-15,-1 0-6 0,0 0-10 16,0 0-13-16,-7-13-16 0,2 7-1 0,-2-3-10 16,0-1-8-16,-2-2-8 15,-1 0-2-15,-14-18-35 0,10 15 41 16,0 1-1-16,0-1-7 0,-1 3 4 0,-1 2 2 16,-12-4-8-16,14 10 31 0,1 4 8 15,1 0-2-15,-1 0 1 0,2 9-2 16,-8 12-14-16,11-9 9 0,2 1 5 15,-1 2 2-15,4 0-6 0,0 1 2 16,3 13 5-16,0-15 8 0,6-1-6 16,1 0-3-16,0-2 2 0,2 0 8 15,1-1-2-15,13 6 33 0,-11-10-18 16,0-1 9-16,1-1-5 0,0-2 0 16,1-2-8-16,11 0 5 0,-12-6-19 0,-1-1-22 15,1-2-29-15,-2-2-51 0,2 0-62 16,8-15-341-16,-11 11 27 0,-1 1-34 15,0 0 83-15</inkml:trace>
  <inkml:trace contextRef="#ctx0" brushRef="#br0" timeOffset="182589.3">8502 4970 2176 0,'-6'0'3'0,"0"0"-2"0,1 0 9 16,0 6 6-16,0 1 14 0,-3 9 62 16,5-7-52-16,1 2-14 0,0-1-12 15,2 2-3-15,0 0-10 0,6 11-6 16,0-11-2-16,1-3 10 0,0 0-1 15,1-1 1-15,1-1-8 0,10 2-1 16,-9-7 3-16,-1 0 2 0,-1-2-15 16,-2 0 6-16,0 0-13 0,3-7 6 0,-6 3 3 15,-1-4 21-15,-1 1-5 0,1 0-1 16,-2-2 5-16,0-9-1 0,0 9 2 16,0 0 4-16,0-1-2 0,-7 0-15 15,-1 3-7-15,-8-9-57 0,6 10 26 16,-2 0-11-16,-1 1-12 0,-2 2-21 15,1 3-31-15,-12-3-212 0,14 3 24 16,1 0-115-16,2 0 45 0</inkml:trace>
  <inkml:trace contextRef="#ctx0" brushRef="#br0" timeOffset="182981.33">8566 4895 1312 0,'7'0'38'0,"-2"-3"22"0,7 3 115 15,-8 0-94-15,3 0-2 0,0 0-7 16,2 0-3-16,-3 0-14 0,9 10 43 16,-6-3-47-16,0 0 7 0,-3 1-9 15,1-1 6-15,0 2-15 0,3 7 27 0,-6-8-47 16,0 1-1-16,-1-1-7 0,-1 1-3 15,-1-3 4-15,1 5 9 0,-2-8-13 16,0 0 2-16,0-1 10 0,1-2 12 16,-1 0 2-16,0 0-5 0,0-8-36 15,0 0 8-15,0-1 7 0,0-4-7 16,0-1 6-16,0-19-5 0,0 13-2 16,0 1 3-16,0-1-4 0,0 2 5 15,0 0-2-15,0-11-10 0,0 18-1 16,0 2 3-16,5 3 6 0,0 1 7 15,-1 3 4-15,7 2 32 0,-6 0-17 16,2 0 0-16,1 8-4 0,0 0-3 16,1 2-4-16,6 12 2 0,-8-11-13 0,0 2-8 15,1 0 0-15,-2-1-21 0,0 1-56 16,4 4-227-16,-5-9 69 0,0 0-57 16,-1-3-185-16,1-1-41 0,-2 0 80 15</inkml:trace>
  <inkml:trace contextRef="#ctx0" brushRef="#br0" timeOffset="183370.75">8925 4775 2119 0,'5'5'-9'15,"-3"-5"8"-15,1 3 21 0,0-3 19 16,0 0 9-16,0 0 4 0,4-6 24 16,-3-1-48-16,0-1-8 0,0-1-7 15,2-2-2-15,1-12-1 0,-1-1-10 16,-1 0 6-16,-5 5 2 16,0 5 0-16,0 3 6 15,-10 3-7-15,5 7-5 16,0-2-4-16,-1 3 5 0,1 0-9 0,-2 0-3 15,-7 14-4-15,7-5 10 16,0 2-3-16,0 2 2 0,3 2 0 0,-2 2 5 16,4 18 20-16,2-15-14 0,0-2 3 15,0 0-11-15,8 0 3 0,-1-2 1 16,11 10-1-16,-8-15-2 0,2-2-4 0,0-5-9 16,1 0-29-16,1-4-52 15,20 0-385-15,-16-13-95 0,0-1 49 16</inkml:trace>
  <inkml:trace contextRef="#ctx0" brushRef="#br0" timeOffset="184669.66">9459 4504 2006 0,'-2'2'15'0,"1"-1"14"0,-3-1 16 15,4 0 16-15,0 0 4 0,0 0 26 16,0 0-71-16,0 0-17 0,0-6 2 16,5-1 4-16,-5-1-1 0,9-13-8 15,-6 6-2-15,1-2 0 0,-1-3 3 0,-1-2 5 16,1 0-5-16,2-22 2 0,-5 21 0 15,0 2 1-15,0 0-7 0,0 3 8 16,0 2-10-16,-13-11-7 0,4 16-9 16,1 2 5-16,-3 2 6 0,0 1-1 15,-3 2 7-15,-15-1 3 0,14 4 7 16,-1 1 5-16,1 0-6 0,1 6-6 16,-1 2 1-16,-7 10-3 0,14-7 3 15,1 2 5-15,4 2 6 0,3 4 6 16,0 2 2-16,16 29 21 0,-4-23-28 15,2 4 7-15,3 2-8 0,0-1 5 16,2 1 2-16,20 29-1 0,-21-32-12 16,1-4-3-16,-3-2 6 0,-2-2-4 15,-1-4 5-15,5 11-8 0,-10-18 0 0,-3-3-1 16,0-2 9-16,-3-1 2 0,0-3 34 16,-1 0 22-16,-1-2 63 0,0 0-105 15,0 0-33-15,-5 0-11 0,-1-6-2 16,0 0 5-16,-7-8 2 0,8 6 13 15,-2-2-9-15,1 0-8 0,0-1 1 16,2-1-2-16,-3-14-22 0,4 12 30 16,3-1-6-16,0-2 10 0,0 2-6 15,0-2-5-15,16-16-25 0,-8 17 10 16,2 2-7-16,-1 0-8 0,1 2-6 16,0 1 4-16,9-5-40 0,-9 10 60 0,0 4 12 15,-2-1 8-15,1 3 4 0,1 0 4 16,5 9 1-16,-6 1 1 15,-1 0 2-15,0 1-2 0,1 1 3 0,-2 1 2 16,7 14-11-16,-7-15 5 0,0-1-5 16,0-2 6-16,0-1-5 0,-2-1 2 15,8 2 5-15,-3-6 2 16,-3-3-1-16,3 0-7 0,-4 0 2 16,0 0-3-16,-2-7 12 0,2 1-3 0,-2-1-1 15,4-8 13-15,-7 7-8 0,2 0 3 16,-2-2 1-16,1 1-3 15,-2-1 7-15,0-9 20 0,0 12-27 0,-9-2-2 16,3 1-4-16,-1-1 1 0,0 3 8 16,-12-8 0-16,9 9-10 0,0 0-3 15,-1 1 6-15,-3 1-10 0,2 1 5 16,-13 2-4-16,11 0 7 0,3 7-7 16,-1 0 14-16,2 0-9 0,0 1 2 15,-4 9-5-15,9-10 0 0,1 0-9 16,1-2-1-16,2-1-3 0,1-2-18 15,0-2-92-15,0 0-13 0,0 0-86 0,0 0-218 16,4 0-48-16,-4 0 71 16</inkml:trace>
  <inkml:trace contextRef="#ctx0" brushRef="#br0" timeOffset="185200.62">9790 4298 1652 0,'0'0'1'16,"0"0"4"-16,0 0 14 0,0 0 8 0,0 0 8 15,6 15 20-15,-1-7-31 0,1 1 6 16,1 1 3-16,-1 2 4 0,0 1-7 16,6 12 11-16,-7-13-25 0,-2-1 2 15,3-1-3-15,-3-4-7 0,5 5 7 16,-6-8 8-16,2-1 8 0,-1-2 16 16,-2 0 9-16,1 0-13 0,2-10 16 15,-3 0-54-15,1-2 3 0,-1-3-6 16,3-2-6-16,-1-2 3 0,2-23-37 15,-3 21-8-15,1 0-45 0,1 1-42 0,-2 2-91 16,3-16-693-16,-4 19 478 0</inkml:trace>
  <inkml:trace contextRef="#ctx0" brushRef="#br0" timeOffset="186005.75">9011 5204 2042 0,'-2'-5'18'0,"-1"0"27"15,-2-1 109-15,3 4-68 0,-1 0-3 16,1 1-22-16,1 1-23 0,0 0-29 16,1 0-29-16,0 0 13 0,0 6 13 15,0 3 3-15,7 3-13 0,0 1 5 16,12 28-10-16,-9-18 11 0,3 6-4 15,0 1 6-15,1 2-10 0,0 1 3 16,13 25-44-16,-15-31 9 0,1-2-25 0,-2-5-12 16,1-3-12-16,5 4-133 15,-4-8-64-15,-6-9-134 16,-4-4-286-16</inkml:trace>
  <inkml:trace contextRef="#ctx0" brushRef="#br0" timeOffset="186174.42">9076 5408 1453 0,'0'-14'40'0,"0"9"-14"0,6-1 26 16,-1 1-6-16,-2-1 11 0,1 1-2 16,6-9 12-16,-7 7-54 15,4 0 0-15,0 1-5 0,0 0-3 0,0-1-7 16,10-4 1-16,-8 6-16 0,-1 1-29 15,0-1-54-15,0 2-44 0,0 2-109 16,2-3-500-16,-7 4 442 0</inkml:trace>
  <inkml:trace contextRef="#ctx0" brushRef="#br0" timeOffset="186544.87">9257 5330 1640 0,'3'0'6'16,"-1"-5"-8"-16,1 5-3 0,2 0 46 16,-2 0 2-16,1 0 6 0,1 0-16 15,-1 0-15-15,0 0 5 0,10 14 36 16,-7-5-21-16,-2 1-14 0,0 0 1 15,2 0 2-15,-2 1-9 0,4 10 14 16,-6-12-18-16,0 1-5 0,-2-4 1 16,1 0 6-16,-1-1 6 0,-1 1 92 15,0-5-35-15,0-1 15 0,0 0-5 0,0 0-14 16,0 0-26-16,0-13-34 0,0 5-19 16,0 0-1-16,0-4-3 0,-4 0-12 15,1-18-60-15,3 15 22 0,0-1-20 16,0 0-18-16,0 0-25 0,0 1-33 15,0-13-333-15,4 16 56 0,2 1-12 16,-3 1 88-16</inkml:trace>
  <inkml:trace contextRef="#ctx0" brushRef="#br0" timeOffset="187138.64">9545 5199 1924 0,'-5'-2'9'0,"0"1"22"16,1 1 19-16,0 0 17 0,-3 0 58 15,1 0-79-15,2 0-12 0,-2 5-12 0,2 3-4 16,-2-1-12-16,-2 12-3 0,5-6 1 15,-1-1 5-15,2 2-4 0,1 2 5 16,-1-2-7-16,2 14 4 0,0-14-11 16,0-3 3-16,7 0-4 0,-2-1 4 15,0-3-3-15,2 6-10 0,-2-11 2 16,-2 1-2-16,1-3-4 0,0 0-2 16,-1 0-5-16,3 0-28 0,-3-9 23 15,-1 0-20-15,1-1-3 0,1-1-21 16,-4-1-1-16,5-13-41 0,-5 12 79 15,0 1 3-15,0-3 6 0,0 2 9 0,0 1 11 16,0-12 3-16,0 13 9 16,-5 1 2-16,5 2 25 0,-5-1 14 0,5 3 9 15,-4-5 71-15,4 7-74 0,0 2-14 16,0 2-17-16,0-2-3 0,0 2-4 16,0 0 11-16,0 0-25 0,0 0-1 15,0 0 1-15,0 0 7 0,0 0-2 16,5 6 7-16,-1 0-15 0,3 1 5 15,-2 0 5-15,3 2-8 0,7 8 8 16,1 1-6-16,0-2 6 16,0-4-1-16,-2-3-2 15,-3-4-3-15,1-4 1 0,-8-1 3 16,2 0 2-16,-2 0-7 0,0 0-10 16,1-6-26-16,5-9-132 0,-6 6 13 15,1-1-93-15,-1 0-148 0,-1-3-41 16,-2 2 67-16</inkml:trace>
  <inkml:trace contextRef="#ctx0" brushRef="#br0" timeOffset="187398.65">9673 5006 2113 0,'7'12'-5'0,"-4"-5"10"0,2 2-2 16,-1 2 12-16,1 1-3 0,-1 1-7 15,7 18 5-15,-5-15-13 0,1 0 7 16,0-1-9-16,-1 0-31 0,1-3-34 16,7 7-174-16,-7-12 41 0,-3 0-174 15,2-3-57-15,-2 1 36 0</inkml:trace>
  <inkml:trace contextRef="#ctx0" brushRef="#br0" timeOffset="188027.92">9790 5038 1954 0,'3'0'6'0,"0"-4"0"0,-2 4 6 16,1 0 3-16,0 0 11 0,3-5 46 0,-3 5-34 15,1 0-16-15,2 0-9 0,-1 0 1 16,2 8-6-16,4 5 4 0,-6-6-3 15,1 0-6-15,-2-1 1 0,2 0-9 16,2 6 1-16,-1-6 5 16,0-1-11-16,-3-5-17 15,1 0-15-15,-1 0-16 16,0-7-10-16,-1 0 34 0,0-1 4 16,-1 0-7-16,1-3 1 0,-1-1 16 15,1-13-5-15,0 12 24 0,-2 0-14 0,0-1 18 16,2 1 0-16,-1 3-10 0,3-7 3 15,-2 11 11-15,1 0 18 0,-1 2-2 16,2 4-3-16,0 0-4 0,8 8 18 16,-5 0-6-16,-1-1 5 0,2 2-3 15,2-1 7-15,1 0-9 0,9 5 1 16,-10-7-25-16,-2-2 3 0,2 1-7 16,0-2 3-16,-1-3-2 0,5 2-41 15,-6-2-28-15,-3 0-47 0,2 0-44 16,-2 0-117-16,-1 0-130 0,3 0-367 0</inkml:trace>
  <inkml:trace contextRef="#ctx0" brushRef="#br0" timeOffset="188222.05">10040 4811 1655 0,'7'0'32'0,"0"0"26"15,-1 10 7-15,0-3 13 0,5 10-10 16,-5-8-50-16,0 0-17 0,-1-1 4 0,1 0 2 16,-2 1-28-16,6 3-99 15,-5-6-35-15,-1-6-114 0,-1 5-138 16,-1 0-15-16,1-3 78 0</inkml:trace>
  <inkml:trace contextRef="#ctx0" brushRef="#br0" timeOffset="188394.62">9971 4676 2331 0,'-10'-12'33'0,"-9"-6"116"0,11 12-51 0,2 1-29 16,0 2-38-16,2 1-16 0,1 1-44 15,0 1-160-15,2 0 36 0,1 0-44 16,0 0-91-16,0 0-281 0,0 9 44 15</inkml:trace>
  <inkml:trace contextRef="#ctx0" brushRef="#br0" timeOffset="188889.47">10180 4718 2074 0,'0'0'-6'16,"0"0"2"-16,0 0-2 0,0 6 4 16,0-1 3-16,0 0 7 0,0 0 2 15,0 3-1-15,8 1 4 0,4 8 17 16,-7-7-14-16,1-1-6 0,1 0 2 15,-3 0-10-15,8 6 4 0,-7-8-9 0,0-3 3 16,-1 1-12-16,0-1-9 16,0-1-21-16,1-3-66 0,-4 0 63 0,1 0 22 15,0 0-2-15,0-15-71 16,-1 8 67-16,-1-3 8 0,0-13-30 16,0 10 41-16,0-1 7 0,0-1 8 15,0-1-4-15,0 0 6 0,0-13 23 16,0 15 3-16,0 2 0 0,0 2 0 15,0 4 6-15,0-6 63 0,5 10-39 0,1 0-14 16,-2 2-14-16,2 0-5 16,0 0-11-16,8 12 23 0,-7-5-25 15,1 0-11-15,1 0 2 0,-1 2-6 0,9 7 2 16,-10-6-7-16,1-3-4 16,0 1 6-16,-1-1-23 0,1-1-33 0,9 5-231 15,-9-8 17-15,-1 1-218 0,2-3 55 16,-2 1 44-16</inkml:trace>
  <inkml:trace contextRef="#ctx0" brushRef="#br0" timeOffset="189437.61">10591 4491 1812 0,'0'0'-3'0,"-5"0"4"16,-4 15 16-16,5-7 7 0,4 1 4 0,-5 0 1 16,1 1 3-16,1 12 1 0,3-11-29 15,0-1-3-15,0 0-3 0,0 0 1 16,0-2 6-16,12 9-2 0,-8-11 1 16,2-1-14-16,-2-1 7 0,2-1-13 15,-1-3-7-15,5 0-47 0,-5 0 23 16,0-9-3-16,0 1 5 0,-2 1 14 15,1-9 51-15,-3 9 12 0,-1 1-2 16,0 0-14-16,0 0-9 0,0 1-6 16,0-5 33-16,0 5-4 0,-3 0 5 0,3 1-7 15,-7 0-6-15,2-1-5 0,-3-4 53 16,3 4-20-16,3 1 5 0,-1 2-10 16,1-2-13-16,2 0-13 0,0 3-27 15,0 1 5-15,0 0 5 0,0 0 7 16,0 0 8-16,14 5 7 0,-7-1-17 15,1 2 1-15,3-1 2 0,0 1 2 16,2 2 4-16,13 11 8 0,-13-8-20 16,2 2-1-16,-3 0 1 0,1 2 0 0,0-1 12 15,7 18 29-15,-12-18-13 0,-2 2 2 16,1 1-5-16,-3-1-6 0,-3 17 22 16,-1-16-24-16,0-1-2 0,0 1 2 15,-7 1-3-15,-1-1-6 0,-9 13-6 16,9-17-8-16,-2 0 1 0,1-1 2 15,-2-3-15-15,1 1-50 0,-12 3-188 16,12-9 65-16,-1-1-42 0,0-3-148 16,2 0-154-16</inkml:trace>
  <inkml:trace contextRef="#ctx0" brushRef="#br0" timeOffset="189811.42">10811 4296 1879 0,'0'0'23'0,"0"0"25"16,0 0 34-16,6 6 33 0,-2 3 0 15,5 6 70-15,-4-6-125 0,1 4-16 16,0 0-11-16,1-1 10 0,1 2-19 16,9 14 17-16,-9-16-40 0,-1 0 2 15,2 0-2-15,-1-2-6 0,0-1-14 16,4 5-137-16,-5-7 16 0,-2-2-51 15,1-1-55-15,-3 0-156 0,0-2-131 16</inkml:trace>
  <inkml:trace contextRef="#ctx0" brushRef="#br0" timeOffset="190022.48">10812 4389 2373 0,'0'5'0'0,"0"-5"2"16,0 5-6-16,0-5 2 0,0 0 20 0,5 0 28 15,-1 0 19-15,0 0 7 0,0 0-10 16,1 0-21-16,6 0-8 0,-4 0-20 16,1-5-8-16,-1 1-5 0,2 1 2 15,-2 0-23-15,8-5-117 0,-9 4-7 16,1 0-42-16,1 0-71 0,-3 1-216 15,8-2-538-15</inkml:trace>
  <inkml:trace contextRef="#ctx0" brushRef="#br0" timeOffset="190992.48">9897 5648 2032 0,'0'-4'16'0,"-2"0"25"16,2 0 15-16,0 4 20 0,0-2 67 15,0 2-79-15,0 0-15 0,0 0-12 16,0 0-17-16,4 0-27 0,-4 0 2 16,6 0 6-16,0 0 8 0,1 0 15 15,11 22 14-15,-6-11-23 0,1 3-5 16,2 3-9-16,2 0 5 0,-2 0-10 16,12 15 7-16,-13-18-6 0,-3-1 4 0,-2-3-11 15,-1-2 5-15,5 2-9 16,-7-9 16-16,-2-1 0 0,-1 0 7 15,0 0-2-15,0-8-3 0,1-13-5 0,-3 7-1 16,1-2-9-16,0-2-7 0,-1-3-6 16,-1-2 0-16,2-25-16 0,-2 25 4 15,0 0-12-15,0 1-26 0,0 2-15 16,-7-12-100-16,2 21 65 0,5 0-90 16,-5 4-194-16,2 2-73 0,-1 1 52 15</inkml:trace>
  <inkml:trace contextRef="#ctx0" brushRef="#br0" timeOffset="191540.64">10281 5403 2131 0,'-5'0'-5'0,"0"0"3"0,-2 9 11 16,1 0 21-16,-7 12 60 0,9-8-41 16,-3 1-15-16,2 2-8 0,1 0-6 15,1 1-14-15,2 18 4 0,1-20-9 0,0 1 6 16,0-3-13-16,6 0 9 0,5 6-16 15,-7-14 4-15,2 0-2 0,-2-2-2 16,3-3-6-16,-2 0-5 0,7 0-14 16,-7-12 11-16,0 1 1 0,-1 0-9 15,0-1-20-15,2-11-42 0,-5 11 50 16,1 1 17-16,-2-1 7 0,0 1 16 16,0 0 3-16,0-12 6 0,-6 13-12 0,2 0 6 15,-2-1 8-15,0 2-3 16,-2-10 23-16,3 12-4 0,3 1 9 0,-2-1 9 15,4 4-8-15,0 0-5 0,0 3 17 16,0 0-23-16,0 0 3 0,0 0-10 16,7 10 1-16,11 6 1 0,-10-6-4 15,0 0-4-15,0 1-9 0,2-3 5 16,-1 1-1-16,10 4 13 0,-9-9-14 16,-2-4 14-16,2 0-7 0,0 0-6 15,9 0-19-15,-11 0-14 0,1 0-11 16,0-9-16-16,-2 2-22 0,-1 0-25 0,4-9-191 15,-7 9 93-15,0-1-65 16,-2-1-32-16,-1 0-28 0,0 0 61 16</inkml:trace>
  <inkml:trace contextRef="#ctx0" brushRef="#br0" timeOffset="191841.91">10317 5197 1876 0,'-6'-11'36'0,"-5"-3"96"0,8 8-39 15,-1 1-24-15,2 3-19 16,1-1-9-16,1 2-28 0,0 1-17 0,0 0 8 16,0 0 9-16,7 6 10 0,-1 2-2 15,9 12 12-15,-5-7-14 0,0 2 2 16,1 0 1-16,0 2-1 0,-1-2-14 0,13 18-4 16,-12-17-3-16,-1-2 4 15,0 1-5-15,2-1 4 0,4 11-12 16,-8-14 1-16,-2-1-19 0,1-1-24 0,-2-1-33 15,0 0-39-15,7 3-217 0,-7-8 109 16,-3 1-121-16,3-4-71 0,-1 2 31 16,-3-2 87-16</inkml:trace>
  <inkml:trace contextRef="#ctx0" brushRef="#br0" timeOffset="192080.44">10522 5232 2388 0,'0'-1'-9'15,"0"0"1"-15,3 1 4 0,-3 0 14 16,10 0 34-16,-5 8-27 0,-1-2-7 15,0 2-7-15,0-1 5 0,2 2-1 0,5 6-5 16,-6-8-6-16,1-2 0 0,0 0-12 16,-1 0-35-16,2 3-164 15,-4-7 34-15,-1-1-55 0,-1 4-109 0,2-4-110 16,-3 1 38-16</inkml:trace>
  <inkml:trace contextRef="#ctx0" brushRef="#br0" timeOffset="192250">10366 5031 1556 0,'-3'-4'-4'16,"0"1"-10"-16,0 3-106 0,3 0-3 15,0 0-122-15,0 0-93 0,0 0 18 16</inkml:trace>
  <inkml:trace contextRef="#ctx0" brushRef="#br0" timeOffset="192893.22">10580 4970 2067 0,'0'-3'20'0,"0"3"14"15,0-3 60-15,0 3-56 0,0 0-12 0,0 0-4 16,0 0-1-16,4 8 36 0,2-1-17 15,-2 2 10-15,2 2 0 0,2 3-10 16,2 1 8-16,12 22 12 0,-7-17-34 16,-1 2-21-16,3-1-3 0,-3 1 4 15,18 17 16-15,-18-22-9 0,1-1-3 16,-1-2-7-16,-1-2-3 0,-1-2 5 16,10 5-8-16,-12-10 5 0,-1 1-12 15,-1-3 2-15,-3 1-8 0,5-2-26 16,-7-1 15-16,-1-1 15 0,-1 0 0 15,0 0 7-15,0 0 11 0,-1 0-10 0,0-6 0 16,0 2-5-16,0 0-13 0,-6-1-6 16,-5-6-26-16,6 7 35 0,-1-2 3 15,0 1 1-15,-1-1-2 0,-1 1 11 16,-10-8-2-16,8 7 5 0,0 1-4 16,0-1 4-16,-1 1-1 0,-10-1 14 15,11 3-2-15,1 3 0 0,-1 0-6 16,2 0 3-16,-1 0-8 0,-2 6-1 15,5 1 3-15,2 0-4 0,0 0 3 16,1 2-4-16,-2 9 8 0,5-8-5 16,0-2 6-16,0 2-4 0,0 0 3 15,6-2-6-15,10 9 4 0,-7-9-7 0,0 0 10 16,1 0-5-16,1-4 0 16,0 3-11-16,11-1-79 0,-12-6 6 0,2 0-25 15,-2 0-54-15,-2 0-91 0,9-8-650 16,-10 2 501-16</inkml:trace>
  <inkml:trace contextRef="#ctx0" brushRef="#br0" timeOffset="193452.31">10918 5104 1850 0,'-5'-3'19'0,"1"1"9"0,-1 0 17 16,1 0 19-16,1 2 0 0,-4 0 78 15,5 0-91-15,0 0-14 0,0 0-23 16,1 0-2-16,-1 0 4 0,2 6 2 0,0 0-9 15,0 0 1-15,0 2 1 0,0 0-11 16,13 10 18-16,-7-8-15 0,-2-1 3 16,3 1-6-16,0-2-5 0,-2 0 6 15,9 3-24-15,-8-7 3 0,0-1-18 16,0-1-5-16,-2-2-3 0,2 0 4 16,1 0-36-16,-3 0 40 0,-1 0-6 15,-2-7 3-15,1 0-8 0,0-2-55 16,-2 3 39-16,0-2-5 0,0 0-4 15,0 0 8-15,-5-1 8 0,-5-9-16 16,4 8 42-16,1-1 18 0,-1 1 32 16,0-1 9-16,0 2 14 0,-4-8 71 15,6 10-51-15,1 1 3 0,0 1-23 0,2 3-16 16,1 2 7-16,0 0 3 0,0 0 17 16,5 0 1-16,2 7-8 0,1-1-22 15,6 8 3-15,-4-6-14 0,-1-1 1 16,3 1-4-16,-1-1-5 0,1-2-4 15,12 3-8-15,-13-8-14 0,0 0-29 16,-1 0-39-16,0 0-67 0,-2 0-127 16,6 0-598-16,-9-10 524 0</inkml:trace>
  <inkml:trace contextRef="#ctx0" brushRef="#br0" timeOffset="193963.45">10920 4733 1974 0,'0'0'-6'16,"6"4"38"-16,-2 3 17 0,3 0 21 0,-1 3 14 15,3 1-2-15,1 2-17 0,15 23 21 16,-12-17-70-16,4 1-5 0,-2 1-5 15,1 0 11-15,14 20 15 0,-16-23-23 16,-2-2 2-16,-1 2-7 0,-1-3 0 16,0-1-1-16,7 8-8 0,-10-12 0 15,-2-2 0-15,0-2-8 0,-1-1-16 16,-3-1-6-16,3 0-65 0,-4-3 58 16,0-1-10-16,0 0 5 0,0 0 4 15,0 0-2-15,0-15 5 0,0 8 32 16,-5-3 10-16,-1 1-9 0,2 0 9 15,-5-15-24-15,4 10 20 0,1 1 3 16,1 0 3-16,-2 0 5 0,3-2 1 0,1-12-5 16,1 12-1-16,0 3-15 0,0 0 7 15,0-1 4-15,0 2 3 0,6-7 36 16,-1 11-22-16,1 1 9 0,-2 1 2 16,3 1 9-16,5 0 54 0,-6 4-53 15,1 0-1-15,0 0-10 0,0 0 7 16,0 0 0-16,8 14 29 0,-8-8-32 15,0 0-10-15,-1 1-11 0,1 0 2 16,0-1-10-16,3 9 8 0,-5-10-18 0,-1 1 10 16,0 0-4-16,-1-1-23 0,0 0-36 15,1 1-204-15,-4-6 58 0,2 3-60 16,-2-3-203-16,0 0-34 0</inkml:trace>
  <inkml:trace contextRef="#ctx0" brushRef="#br0" timeOffset="194934.3">11392 4700 1990 0,'0'0'17'0,"-6"0"11"16,-1 0 89-16,7 0-53 0,-3 0 13 15,-2 5-9-15,3-1-20 0,-1 1-13 0,0 3-29 16,3-4-6-16,0 3 0 15,0-3 3-15,0 3 5 0,5 5-2 16,0-5-7-16,0 1-1 0,1-1 4 16,0 0-4-16,-1-1 11 0,8 3-1 15,-7-6 0-15,-2 0-9 0,2-1-1 0,-2-2 0 16,1 0 2-16,0 0-5 0,-2 0-3 16,-1 0 4-16,-1 0 1 0,0 0-3 15,0-5 9-15,0-4-11 0,-1 4 8 16,0 1-5-16,0-1 5 0,0 0-9 15,-6-2-22-15,0 3 5 0,2 1 15 16,0 0 3-16,-1 1 9 0,1-1 0 16,-4-1 16-16,3 2-7 0,1 0 9 15,1 1-8-15,-1-1 1 0,1-1 0 0,-1 1 15 16,3 1-20-16,1-1 3 0,0 1-4 16,0-3-3-16,0-3-2 15,0 2-4-15,0-2 1 0,0 1 6 0,5-3-4 16,1 0-1-16,4-12-2 0,-4 11 1 15,1 0 6-15,1 0-1 0,0 0 3 16,1 0-5-16,12-6-8 0,-11 10 6 16,1 1 3-16,1 2 1 0,0 1 3 15,0 2-5-15,11 0-3 0,-11 9 5 16,-1 0 1-16,0 2 2 0,0 0-5 16,8 14-1-16,-12-12-4 0,0 0 5 15,0 0-2-15,-3 0 3 0,2-3 0 0,1 8-4 16,-5-11 3-16,0-3 3 0,0-1 2 15,-1 1 19-15,-1-3 5 0,0-1 23 16,0 0-43-16,0 0-15 0,0-7 0 16,0 1 0-16,0-10-1 0,0 6-7 15,-6-2 2-15,2-2-5 0,4-1 1 16,-4-3 9-16,4-19-6 0,0 18 4 16,0 0 4-16,0 1-2 0,0 2-4 0,7 1 13 15,8-8-13-15,-7 15 12 16,2 2-5-16,-1 2 9 0,2 3-6 15,-2 1-1-15,11 0-28 0,-8 0-16 16,-2 0-44-16,1 6-62 0,0-6-80 0,11 5-805 16,-13-1 562-16</inkml:trace>
  <inkml:trace contextRef="#ctx0" brushRef="#br0" timeOffset="-101047.2">23250 5679 1278 0,'0'2'15'15,"0"2"9"-15,0-2 35 0,0 0-44 16,0-1-3-16,0 2 3 0,0-3 16 0,0 1 4 16,0-1 29-16,0 0-32 0,0 0 3 15,0 0 2-15,0 0 3 0,0 0 23 16,0 0-33-16,0 0-4 0,0 0-2 16,0 0-9-16,0 0-7 0,0 0-2 15,0 0-4-15,0-4-3 0,0 4-3 16,0-3 1-16,4 1 32 0,-4-2 0 15,5 4 4-15,0-2-10 0,-1 2-9 16,2 0 0-16,8 0 28 0,-7 0-9 16,3 0 1-16,1 0-4 0,2 6-4 0,17 6 37 15,-12-5-33-15,0-1-4 16,2 2-18-16,1 0-2 0,2 1-5 0,23 8 7 16,-24-9-4-16,1 0-1 0,-1-1-2 15,0-1-2-15,20 4 1 0,-21-5 2 16,0-3-2-16,0 0 1 0,1 0-1 15,-1-1-1-15,23 2 7 0,-22-3-5 16,0 1 2-16,-2 0-2 0,1-1 0 16,16 0-3-16,-20 0-14 0,-1 0-8 15,-1 0-15-15,-1 0-10 0,-1 0-9 16,9 0-80-16,-12 0 63 0,-2 0 1 0,1 0 2 16,-1 0 0-16,-1 0 7 0,7 0-36 15,-7 0 54-15,1 0-15 16,1 0-19-16,-2 5-31 0,11 4-152 0,-9-6 128 15,1 1-12-15,1-2 4 0,-1 2-22 16,0-4 4-16</inkml:trace>
  <inkml:trace contextRef="#ctx0" brushRef="#br0" timeOffset="-96468.85">16828 6761 2085 0,'-7'-2'24'0,"3"2"101"16,4-1-6-16,0 1 20 0,0 0 7 0,-4 0 2 16,4 0-20-16,0 0 41 15,0 0-121-15,0 0-16 0,0 0-15 0,0 0-6 16,0 0-13-16,0 0 1 0,0 3-9 15,0 3 13-15,0 0 8 0,0 3-6 16,3 21 6-16,0-11-19 0,-3 4 2 16,2 3 4-16,1 0 2 0,-2 30 6 15,1-30-11-15,-1-2 6 0,-1 1-11 16,0-2-28-16,0-1-26 0,0 13-146 16,0-20 93-16,0-3-3 0,0-3 1 15,0-2-9-15,0 1-242 0,0-6 61 0,0-2-216 16,0 0 58-16,-6 0 47 0</inkml:trace>
  <inkml:trace contextRef="#ctx0" brushRef="#br0" timeOffset="-96004.43">16742 7021 1935 0,'-2'-2'40'0,"0"0"15"0,1 1 23 16,1 1-2-16,-2-2-4 0,1 2 41 15,1 0-80-15,0 0-17 0,0 0-11 0,0 0-5 16,0 0-7-16,0 7 3 0,0 0 0 16,0 1 3-16,5 1-5 0,0 1 4 15,4 13 2-15,-4-10 8 0,2 0-4 16,-2 0-6-16,2 0 1 0,1-3-1 15,4 10 1-15,-6-11 1 0,-1-2-4 16,0-2-7-16,-1 0 14 0,3-3 11 16,-4-2 2-16,1 0-7 0,2-7-5 15,-1-2 0-15,3-4-1 0,11-21-110 0,-7 15-45 16,0-3-111-16,-1-1-211 16,2 2-60-16,-3 0 74 0</inkml:trace>
  <inkml:trace contextRef="#ctx0" brushRef="#br0" timeOffset="-92416.73">15618 8562 1393 0,'-5'0'30'0,"-1"0"17"16,-1 0 29-16,-6 11 109 0,8-3-117 15,-2 0-21-15,0 2-14 0,0 0-5 0,0 2 9 16,-6 13 43-16,7-10-43 15,0 1-8-15,1 0-4 0,-1 1-8 16,2 1-3-16,-1 21 5 0,5-18-11 0,0 1 1 16,0 4 9-16,7 1-3 0,9 32 4 15,-5-27-14-15,2 1-5 0,1 1 1 16,3 3 3-16,2 1-3 0,25 41 3 16,-19-38-1-16,1 1 1 0,2-1 8 15,1 0-9-15,2-2 2 0,31 34-4 16,-30-39-3-16,1-1 5 0,1-1 2 15,2-2-2-15,1-1 1 0,41 25-9 16,-37-29 5-16,-1-1 3 0,1-2 0 16,-1-3-2-16,-2-4-6 0,32 7 0 15,-38-15 7-15,-4-4 6 0,-1-3-7 0,-2 0 0 16,-2-8 1-16,17-13-4 0,-7-5-1 16,-18 10 13-1,8-21-8-15,-14 15 6 0,-2-4-6 0,-2-1 0 16,0-3 1-16,-2-4 4 0,0-41 12 15,-2 35-13-15,-1 1-3 0,0-2 7 16,0 0 1-16,-7 1 13 0,-8-38 8 16,7 39-23-16,-2 1-6 0,-3 0 4 15,0 0-2-15,-3-1-3 0,-21-39-5 16,14 38 7-16,-2-1-2 0,-1 1 9 16,-4-1-11-16,-1 2 5 0,-35-34-4 15,31 40 2-15,-1 2 1 0,-1 3 5 0,-1 3-5 16,1 5 4-16,-35-12 6 15,38 22-12-15,-1 2-7 0,2 4-3 0,3 4-2 16,0 0 3-16,-25 8-27 0,27 3-20 16,1 1-48-16,1 2-53 0,1 3-36 15,1 4-128-15,-21 32-597 0,24-23 511 16</inkml:trace>
  <inkml:trace contextRef="#ctx0" brushRef="#br0" timeOffset="-90319.5">18249 10547 1097 0,'-2'0'26'16,"-5"0"212"-16,2 0-31 16,4 0-173-1,-5 0 97-15,3 0-72 0,1 0-2 16,-5 6 51-16,5-6-91 15,0 1 7-15,-1 2 15 0,1-2-23 16,1 0-12-16,0 2-5 0,0-2-3 0,1 2-5 16,0 5-1-16,0-3 0 15,6 22 11-15,-1-13-1 0,1 0-3 16,1 1 1-16,0 3-2 0,3 0 4 16,1 3-9-16,17 23 0 0,-11-21 7 15,3 1 0-15,2 1 2 0,3 3-1 16,3 0 1-16,34 31 0 0,-27-29-2 15,2 2 0-15,1-2-1 0,1 1-3 16,1-3 8-16,39 24 3 0,0-5-7 16,-42-28 3-16,35 12 3 15,-39-19-5-15,61 12 7 16,-66-21-1-16,1-1-7 0,-2-2 6 16,2 0-4-16,-1 0 3 0,27-16-9 0,0-1 11 15,-3-5 0 1,-4 0-3-16,-26 11-3 0,22-8 5 15,-5 3-21-15,-5 1-3 16,-19 7 16-16,-2 1 2 0,-1-2 0 16,-1-1 2-16,-4-1 0 0,6-16-18 15,-3-2-7-15,-7 14 12 16,0-14 4-16,-3 14 5 0,0 1 6 16,0 0-1-16,0-1 0 0,0 0-2 15,-10-15 4-15,4 15 2 16,-14-28 6-16,3 15-17 15,5 15 6-15,-14-18 6 0,9 14-7 16,-3-2 4-16,-2-3 5 0,-4-1 0 0,-3-2 1 16,-35-35-6-16,28 30 0 0,-2-1 7 15,0 2 9-15,-3 1 7 0,0 3-13 16,-46-20-3-16,-5 7-17 16,44 22 5-16,-98-21 4 15,98 30-2-15,-43-5-3 0,46 10-6 16,2 2-19-16,-70 16-316 15,78-5 37-15,3 2-106 0,0 3 21 0,0 3 66 16</inkml:trace>
  <inkml:trace contextRef="#ctx0" brushRef="#br0" timeOffset="-87516.32">15628 9248 1406 0,'2'0'19'16,"0"0"60"-16,0 0-24 0,-2 0 8 0,0 0-1 16,1 0 26-16,1 0 86 15,-2 0-96-15,0 0-11 0,0 0-10 0,0 0 4 16,0-6-2-16,0 6 67 0,0 0-58 16,0 0-1-16,0 0 15 0,0 0 11 15,0 0-16-15,0 0-6 0,-5 6-74 16,0 0-6-16,1 1 0 0,-1 3 0 15,-7 15-46-15,5-13 3 0,0 2-14 16,0 2-16-16,1 0-31 0,-1 1 7 0,-6 18-94 16,6-16 127-16,0-2-23 0,0 1-38 15,0-3-71-15,0-2-222 0,-6 6-415 16</inkml:trace>
  <inkml:trace contextRef="#ctx0" brushRef="#br0" timeOffset="-86904.42">15337 9538 987 0,'2'-3'10'0,"1"0"5"0,1-2 22 15,-2 3-27-15,-1 1 9 0,1 1 14 0,-1-2 199 16,-1 2-144 0,0 0-25-16,0 0-15 0,0 8 0 0,0 7-34 15,0-6-16-15,0 15 8 16,0-10 4-16,5 0 17 0,-5-2 0 16,4-1-9-16,-4-1-6 0,5 5-15 15,-1-8 8-15,-1-3-5 0,1 0-1 16,1-1 10-16,0-1-3 0,8 1 10 15,-6-3-14-15,0 0 7 0,1 0 9 16,0 0-4-16,0-8-1 0,8-10 6 16,-8 9-23-16,1-2-43 0,-1 0-102 15,0-1-194-15,0 0-102 0</inkml:trace>
  <inkml:trace contextRef="#ctx0" brushRef="#br0" timeOffset="-86084.41">15290 9956 1754 0,'0'-3'8'0,"0"3"11"16,0-3 21-16,0 3 25 0,0 0 8 15,-8 0 19-15,3 0-77 0,1 8-9 16,-1-2-1-16,-1 1 4 0,-1 0-5 15,1 2-7-15,-7 12 6 0,7-10-3 16,-11 20 7-16,13-21-10 16,1 0 1-16,0-2-1 0,0-1-1 0,2-1 0 15,-2 5-10-15,3-7 1 0,0-1 1 16,0-1-5-16,0-1 3 0,0 1 7 16,11-2-5-16,-5 2 9 0,1-2-2 15,0 0 1-15,0 0 9 0,17 0-10 16,-17 0 0-16,0-6 12 15,4 6 2-15,-3 0-10 16,-4 0 8-16,1 0 6 0,-5 0-2 16,2 0 2-16,-1 7-3 0,-1-1-6 15,0 0-5-15,0 8 2 0,0-5-2 16,0-1-10-16,0 0-17 0,-7 1-6 0,1-3-31 16,-5 7-154-1</inkml:trace>
  <inkml:trace contextRef="#ctx0" brushRef="#br0" timeOffset="-85762.42">15357 9914 1466 0,'0'0'16'0,"0"0"19"15,5 18 70-15,-5-9-46 0,4 0-14 16,0 2-6-16,1 1-6 0,-1 2-16 0,7 15-4 16,2 3-11-1,0-3-6-15,-7-14 1 16,13 18-73-16,-12-18-109 0,-1-8-192 16,-4-4 95-16,0-3-59 0,-2 1 67 15</inkml:trace>
  <inkml:trace contextRef="#ctx0" brushRef="#br0" timeOffset="-85529.4">15339 9979 1409 0,'0'-4'29'16,"0"-10"155"-16,5 9-126 15,-5-2-9-15,12-11 29 0,-7 9-56 0,-1-1-13 16,11-21-4-16,-10 21 3 16,0 1-4-16,11-17-3 15,-12 19-52-15,1 1-63 0,-2 0-96 16,1 2-145-16,4-2-415 0</inkml:trace>
  <inkml:trace contextRef="#ctx0" brushRef="#br0" timeOffset="-85263.26">15431 10063 1764 0,'0'0'13'0,"-1"0"-3"0,1-5 25 16,0 5 0-16,0-5 23 0,0-7 89 16,4 7-143-16,-4-1-6 0,7-1 3 15,0 0-2-15,6-13-53 16,5-3-278-16,-10 11-117 0,12-10-427 16</inkml:trace>
  <inkml:trace contextRef="#ctx0" brushRef="#br0" timeOffset="-83531.19">15132 10508 1950 0,'-3'-3'-7'0,"0"3"4"15,1 0 19-15,-1 0 6 0,2 0 12 16,-1 0 15-16,1 0-43 0,1 0-10 16,0 0-5-16,0 0-1 0,0 0 4 0,7 14 6 15,-2-5 3-15,1 4 2 0,1 0-2 16,1 4 0-16,0 2-6 0,10 19-4 16,-10-18-1-16,0-2 1 0,-1-2-8 15,-2 0-9-15,1-3 6 0,1 8-17 16,-2-9 31-16,-4-9 9 15,-1 0-31-15,0-3-1 0,0 0-1 16,0 0 7-16,0-6 10 0,-7-1 1 16,-5-8 5-16,5 5-7 0,1-1 17 15,-1 0-1-15,0-2 0 0,0 0 15 16,-5-17 6-16,6 13-19 0,1 1-4 16,0-3-3-16,1 0 6 0,1-1 2 15,-1-17 18-15,4 18-16 0,0 2-5 0,0 2-9 16,0 1-1-16,0 4-2 0,12-7 10 15,-3 7 2-15,-4 9-7 16,4 1 10-16,-5 0 2 0,1 0 7 16,0 7-2-16,-1 1 0 0,1 1-5 15,3 15 6-15,-4-11-15 0,-1 1 6 16,-1 1-2-16,-1-1-7 0,0-2 1 16,-1 10-6-16,0-14 11 0,0-3 0 15,0 0-12-15,0-2-22 0,0-2-6 16,0-1-13-16,0 0 56 0,0 0 4 15,6 0-13-15,0 0-4 0,-1-6 3 16,8-5 1-16,1 0 4 0,-6 7-4 16,8-5-2-16,-9 6-3 0,0 0 5 15,1 2 4-15,-1 1-3 0,0 0 5 16,5 0 17-16,-7 6-6 0,0 1-9 16,-1 2-6-16,-1 0 3 0,-1 3-1 15,-1 14 11-15,-1-12-19 0,0 1 5 16,0 0 4-16,0 0-3 0,-7 0 7 15,-6 12-7-15,7-14-2 0,0 0 3 16,0-2-1-16,0-1 3 0,-1-1-16 0,-7 3-66 16,7-6-20-16,1-3-63 15,1 0-97-15,-1-2-113 0,2 1-1 0,-1-2 79 16</inkml:trace>
  <inkml:trace contextRef="#ctx0" brushRef="#br0" timeOffset="-83082.26">15386 10502 1474 0,'-4'9'-2'0,"1"-1"5"16,3 2 1-16,-2 12-1 0,0-1 6 16,2-10-2-16,0 8 4 15,0-11-17-15,0-2 9 0,0 1-5 16,5-4-4-16,-5 0 0 0,10 2 3 16,-6-5 2-16,1 0 14 0,-2 0 6 0,1-9-9 15,-2 1 5-15,4-12-5 0,-2-3-12 16,-2 12-9-16,-2-12-29 15,0 11 8-15,0 2 11 0,0 0 6 16,0 1 7-16,0 1 14 0,-5-6 20 16,1 9-3-16,4 1 7 0,0 1 13 15,0 1-5-15,0 1-3 0,0-1-6 16,0 2-32-16,0 0-2 16,0 0 12-16,0 0-3 0,0 0 1 15,0 0-10-15,6 6 9 0,-1-2 1 16,7 4-4-16,-5-3-16 0,0-1-44 15,0 0-45-15,0 1-108 0,1-3-144 16,-1 2-3-16</inkml:trace>
  <inkml:trace contextRef="#ctx0" brushRef="#br0" timeOffset="-82608.77">15530 10408 837 0,'0'0'30'0,"0"0"22"0,6 0 18 0,-1 0-12 16,-1 0-6-16,6 0 10 16,-6 0-13-16,2-7 23 0,-1 0-6 0,1 0 1 15,0 0-31-15,8-7-22 0,-8 7-10 16,-1-1-2-16,1 0-7 0,-2 0 5 15,-1 1 2-15,-1-1-5 0,-1-6-28 16,-1 6 6-16,0 1 13 0,0 1 11 16,0 0 3-16,-5 1 3 0,-2-2 10 15,3 3-2-15,-1 1 18 0,2 1 17 16,3 2 9-16,-5-1 1 0,3 1-6 16,-1 0-44-16,3 0-17 0,0 6 8 0,0 0 6 15,0 2-1-15,0 2 14 0,18 32 78 16,-12-24-36-16,8 21 74 15,-7-17-69-15,1 0-22 0,-1 2-15 16,1 0 2-16,-1 0-11 0,4 26 16 16,-7-27-23-16,0-1-5 0,-1 1-4 15,0-4-7-15,-1-1-3 0,0-2-15 16,-2 12-89-16,0-17-4 0,0-1-54 16,0-3-162-16,0-3-156 0,-5-1 51 15</inkml:trace>
  <inkml:trace contextRef="#ctx0" brushRef="#br0" timeOffset="-80832.24">18636 11148 1123 0,'0'0'34'0,"0"0"127"16,0 0-30-16,0 0-4 0,0 0-16 0,0 0-25 15,0 0-23-15,0 0 21 0,0 5-41 16,-5-1-7-16,-1 0 0 15,0 3 5-15,0-1 4 0,-9 13 10 0,7-9-13 16,0 2-4-16,-2 2 5 0,0 0 2 16,0 0-38-16,-12 18-11 0,10-17-6 15,0 2 11-15,1-1-2 0,-1 0-9 16,1-1-9-16,-10 9-92 0,12-13 37 16,1-3-29-16,2-2-61 15,-6 8-1027-15,10-12 815 0</inkml:trace>
  <inkml:trace contextRef="#ctx0" brushRef="#br0" timeOffset="-80231.75">18321 11359 1072 0,'0'4'29'15,"-1"3"15"-15,1-1 20 0,0 9 57 16,0 2-24-16,0-9-52 0,0 11 44 15,0-10-64-15,0 0-1 16,0 2-9-16,4-1-9 0,-4 0 0 0,13 9 3 16,-8-12 0-16,1-1 0 0,0-2-7 15,0 0-1-15,-1-3-2 0,9 1 9 16,0-2-5-16,-5 0-5 16,5 0 2-16,-8-7-11 0,1 2-51 15,0-2-96-15,0 0-188 0,0-2-62 16</inkml:trace>
  <inkml:trace contextRef="#ctx0" brushRef="#br0" timeOffset="-79253.19">17788 11315 1208 0,'0'0'39'0,"0"0"111"0,0 0 27 16,0 0-103-16,0 0 59 16,0 0-65-16,0 0-23 0,0 6-7 0,0-1 2 15,0 1-18-15,0 14 31 0,0-7-38 16,0 2-2-16,0 4-10 0,0 1 3 15,0 2-3-15,0 1-1 0,0 20 1 16,-4-20-1-16,4-4-4 0,0 0 2 16,0-2 2-16,-2-3-9 0,2 9 5 15,0-16-3-15,0 0 4 0,0-2-1 0,0-2-1 16,0 0-3-16,0-2-1 0,0-1-5 16,0 0 12-16,3 0 2 15,0 0 1-15,0 0-8 0,0 0 6 0,5 0-5 16,-4 0 7-16,0 0-3 0,2 0 1 15,-1 0-1-15,-1 0 3 0,1 0-4 16,5 0-1-16,-6 0 0 0,1 0 1 16,0 0 2-16,-1 0 0 0,1 0 0 15,4 0-7-15,-5 0-5 0,0-5-16 16,0 5-31-16,-1-5-52 0,0 1-69 16,0 2-95-16,3-6-469 0,-2 5 420 15,-3 0 111-15</inkml:trace>
  <inkml:trace contextRef="#ctx0" brushRef="#br0" timeOffset="-78549.71">17951 11403 1053 0,'-1'0'25'0,"1"0"26"0,0 0 25 0,0 0 11 16,0 8-18-16,5 8 11 16,1 1-32-16,-2-8-25 0,0 12 21 15,-1-11-27-15,-3 1-1 0,3 0-1 16,-1-1 0-16,-2 0 0 0,3 7-3 15,-2-9-2-15,-1-3-3 0,0 0 0 16,0-3-3-16,0 1-6 0,0-1 6 16,0-2 7-16,0 0-4 15,1 0-10-15,-1 0-3 0,0 0-3 16,0-7 4-16,0 2-2 0,0-2 3 0,0-8-2 16,-5-5 11-16,5 9-4 15,-5-13-8-15,2 11-1 0,3 2 12 16,-4-3-3-16,4 2 5 0,-1-1 4 15,1-12-2-15,0 13 3 0,0 1-5 16,0-1 10-16,0 2 2 0,0 0-4 16,0-7 24-16,0 0-14 15,0 12-10-15,4-6-7 0,-1 7-5 16,-3 1 3-16,4 0 5 0,-1 3-9 16,0 0 3-16,4 0-11 0,2 6 14 15,-4 2 2-15,7 10-12 16,-6-6 5-16,0 0-4 0,0 2 2 0,0 1-6 15,0 1-15-15,4 15-43 0,-5-15 0 16,-1-2-29-16,-1-1-35 0,0 0-65 16,4 20-691-16,-5-24 649 15</inkml:trace>
  <inkml:trace contextRef="#ctx0" brushRef="#br0" timeOffset="-78267.88">17981 11496 1243 0,'-1'0'7'0,"0"0"1"16,1 0 4-16,0 0-6 0,0 0 1 16,0-4 34-16,0 1 35 0,6 1 19 0,-6-1 12 15,5-1-37-15,4-6-6 16,-4 4-58-16,1 0 4 0,0-1-46 0,-1 0-96 16,2-1-216-16,-1 1-95 0</inkml:trace>
  <inkml:trace contextRef="#ctx0" brushRef="#br0" timeOffset="-40041.46">21385 10238 811 0,'-1'-1'-5'0,"-1"1"0"16,2 0-10-16,0-1-11 0,-1 0-23 15,-2 1-102-15,3 0 47 0,-1 0-45 16,-1 0 23-16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0:39:26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 5534 1487 0,'0'0'33'0,"0"0"17"0,-6 0 35 16,1 0 35-16,1 0 84 0,-1 0-123 15,5 0-21-15,-5 0-2 0,2 0 6 16,1 0 0-16,-2 0 34 0,3 0-65 16,0 0-20-16,-1 0-2 0,2 0-4 0,0 0-15 15,0 0 1-15,0 0-25 16,0 0 21-16,0 0 2 0,0 0 6 0,7 0 0 15,0 0 4-15,2 0 1 16,13 0 10-16,-7 0-5 0,3 0 3 16,2 0-7-16,2 0 0 0,5 0 2 0,31 4 2 15,7-1-2-15,-32 0 0 16,34 1 2-16,-35-3-9 0,-1 0 2 16,0 0 2-16,0 1-3 0,-2-2 7 15,30 0 2-15,-3 0-123 16,-28 0-37-16,27-7-529 0,-29 7 145 15,-2 0 68-15</inkml:trace>
  <inkml:trace contextRef="#ctx0" brushRef="#br0" timeOffset="2328.02">7658 3776 1739 0,'-5'-3'43'0,"1"2"33"16,0 1 25-16,-1 0 27 0,-4 0 55 15,3 8-116-15,-1-1-17 0,0 2 1 16,0 3 10-16,-2 4 9 0,-7 27 118 16,10-14-88-16,-1 6 1 0,2 3-18 15,2 6 7-15,3 2-23 0,0 52 19 16,17 0-56-16,-6-53-30 15,16 36 11-15,-12-47-5 0,1-3-5 16,2-6-13-16,0-3-16 0,2-3-36 0,21 6-236 16,-20-18 62-16,0-7-60 0,2 0-108 15,-1 0-247-15,-1-9 85 0</inkml:trace>
  <inkml:trace contextRef="#ctx0" brushRef="#br0" timeOffset="2607.21">7883 4062 2407 0,'0'0'-1'0,"0"0"-3"0,0 0-23 15,6 0 15-15,-6 0 0 0,4 0 23 16,1 0 7-16,0 7 8 0,7 8 28 16,-4-5-41-16,1 1-7 0,0 1-2 15,1 2 2-15,8 15-1 0,-8-15-5 16,-2 0-58-16,2-1-70 0,-3-1-84 16,0-2-164-16,4 7-685 0</inkml:trace>
  <inkml:trace contextRef="#ctx0" brushRef="#br0" timeOffset="2749.12">7793 3798 1854 0,'-6'-13'-69'16,"2"8"-71"-16,3 3-167 0,0 2-133 15,0 0 25-15,1 0 91 0</inkml:trace>
  <inkml:trace contextRef="#ctx0" brushRef="#br0" timeOffset="3196.83">7941 3910 1954 0,'1'0'-2'0,"2"0"-2"15,-1 0 4-15,6 13 0 0,-4-7 4 0,3 2 3 16,0 0-1-16,2 3-1 0,0 1 5 16,11 13-9-16,-11-12 5 15,1 0-3-15,-1-1 4 0,0 0 1 0,-1-1-6 16,5 7 5-16,-8-9-9 0,0-4 4 15,-2 0-3-15,1-1-2 0,-2-2 1 16,1-2-11-16,-1 0 7 0,-1 0 10 16,0-7 0-16,0 0-10 0,-1-2 2 15,0-14-27-15,0 10 22 0,0-3 2 16,0 0 4-16,0-3 0 0,-6-18 2 16,0 18-3-16,6 1 8 0,-4 0 4 0,4 2 1 15,-4 2 10-15,4-5 13 0,0 11-21 16,0 4-3-16,0 2 6 0,0 2-8 15,0 0 11-15,15 5 11 0,-6 2-12 16,1 0-5-16,0 1-6 0,0 1 9 16,0 1-6-16,11 12 4 0,-12-11-11 15,1-1-2-15,-1 0-9 0,-1-1-56 16,1-2-100-16,7 5-757 0,-8-7 453 16</inkml:trace>
  <inkml:trace contextRef="#ctx0" brushRef="#br0" timeOffset="3999.53">8262 3275 2165 0,'-7'-10'17'0,"1"4"-6"0,2 1 5 16,1 1-12-16,-1 4-37 0,4 0 14 15,0 0 12-15,0 0 6 0,7 7 7 16,1 3-4-16,17 16 10 0,6 11 4 15,-13-15-15-15,18 25 12 16,-19-24-9-16,1 0 0 0,-2 1 1 16,0-2-2-16,-1 1-7 0,12 18 3 15,-16-22 2-15,0-3 4 0,-1-2-1 16,-2-2 5-16,-1-3-6 0,3 5 1 16,-8-9-4-16,0-3 8 0,0 0-3 0,-2-2 2 15,0 0-7-15,0 0 3 0,0-8-9 16,-8 0 5-16,2-1-6 0,-2-1-2 15,0-2 12-15,-7-16-10 0,7 12-1 16,1 0-7-16,0-1 4 0,1 0-6 16,0 0-4-16,-2-16-23 0,6 18 23 15,2 1 6-15,0 2-6 16,0 3 5-16,0 1-3 0,16 0 0 0,-8 8 13 16,2 0 8-16,0 0 1 0,2 6 2 15,0 1-1-15,9 7 4 0,-11-7-5 16,0 2 2-16,-2-2-8 0,-1 1 3 0,-1-1-6 15,2 4 4-15,-4-6 4 16,-2-1 18-16,0-1 26 0,0-2 27 16,-2-1 27-16,0 0 68 0,0 0-130 0,0 0-31 15,0-6-14-15,0-1-1 16,-4 1 3-16,-2-16-5 0,0 10 6 0,1-3-5 16,2-1-17-16,-1-1-19 0,0 0-32 15,-5-19-144-15,5 19 74 0,1 1-51 16,1 1-130-16,0 2-144 0,2 0 57 15,0 2 81-15</inkml:trace>
  <inkml:trace contextRef="#ctx0" brushRef="#br0" timeOffset="4439.17">8770 3167 1951 0,'-7'0'21'0,"0"0"31"0,0 0 31 15,1 0 21-15,-9 7 53 0,7-1-125 16,0 0-25-16,2 1-8 0,-1 1-2 0,1 1 9 16,-1 13 4-16,4-9-7 15,3-1-7-15,0 1 1 0,0-1-5 0,0 0 5 16,14 10-8-16,-8-12 2 0,-1-2-5 15,1-2-6-15,1-2 1 0,-1-1 0 16,6-3-46-16,-6 0 20 0,-2 0-13 16,2-7 4-16,-2 1-14 0,2-2 4 15,1-9-37-15,-6 7 71 0,2 0 6 16,-2-1 13-16,-1-2 5 0,0 2 0 16,0-11 16-16,0 11 5 0,0 2 13 15,0 1 6-15,0 1 21 0,0 3-4 0,0-2 17 16,0 4-62-16,0 2-4 0,0 0-3 15,0 0-5-15,5 0 8 16,3 0-6-16,-2 6 8 0,0-6 0 0,-1 5 4 16,2-5-4-16,0 3-23 0,4-3-150 15,-6 0-30-15,0 0-151 0,1 0-99 16,-2 0 40-16,-1 0 94 0</inkml:trace>
  <inkml:trace contextRef="#ctx0" brushRef="#br0" timeOffset="4643.52">8831 2988 1600 0,'0'0'31'0,"0"0"33"0,6 6 17 16,-2-6 16-16,0 7-30 0,6 6-6 15,-4-6-57-15,-1 2-2 0,2-2-3 16,0 2 7-16,-1-1-7 0,6 8 4 15,-8-9-8-15,2 0-14 0,-3-1-51 16,0 0-142-16,0-2-235 0,0-2-34 16</inkml:trace>
  <inkml:trace contextRef="#ctx0" brushRef="#br0" timeOffset="4810.92">8736 2701 2192 0,'-5'-3'2'0,"2"1"0"0,0 0-2 15,-1 1-15-15,1 0-62 0,-1 0-446 16,2 1-485-16</inkml:trace>
  <inkml:trace contextRef="#ctx0" brushRef="#br0" timeOffset="5582.59">8905 2857 1046 0,'12'13'93'15,"-6"-7"4"-15,2 2 43 0,-1 0-11 0,2 0-26 16,-1 3-26-16,7 10-24 16,-8-11-46-16,2 1 1 0,-4-1 0 0,1 0 0 15,-2-2 1-15,6 5-12 0,-5-8-4 16,-3-1 7-16,0-1 2 0,0-2-5 16,1 0 13-16,0-1 43 0,-3 0-15 15,1-7-16-15,0-2-14 0,-1 0-1 16,0-1-11-16,0-15 4 0,0 9-3 15,0 1 3-15,0-2 2 0,-5 1-2 0,0-1-1 16,1-16-10-16,4 20 6 16,-5 1-3-16,5 0 6 0,0 2-5 0,0 3 2 15,0-2 1-15,0 6 4 0,0 3 0 16,7 0-2-16,-2 0 3 0,2 6 7 16,8 7 1-16,-7-5-9 0,-1-1-4 15,2 0 0-15,0 0 2 0,0 0 3 16,11 4 5-16,-12-7-11 0,2-1 6 15,-1-2-1-15,-1-1-7 0,1 0 8 16,6 0 5-16,-8 0 6 0,0-8-8 16,-2-1-2-16,1 1-4 0,3-11-13 15,-5-3-15-15,-2-4-6 16,-2 2 9-16,0 0 12 16,-5 0 13-16,-6 1 12 15,5 13-1-15,0 1 19 0,1 1 10 0,-2 0 12 16,0 2 7-16,-6-3 11 0,8 6-40 15,-1 1-2-15,2 2-4 0,-3 0 1 16,1 0-17-16,-4 9-5 0,7-2-1 16,-2 1 1-16,4 0-4 0,-1 1 1 15,2 0-1-15,0 9-2 0,8-9 4 16,-1-2 4-16,-1 2-3 0,2-1 1 16,1-1-1-16,12 5-7 0,-9-6 4 15,1-2 2-15,0 0 5 0,3-2-6 16,1 0 6-16,16-1 0 0,-14 0 1 0,-1-1-5 15,-1 3 3-15,0-1-3 0,0 1 0 16,8 8 12-16,-13-4 1 0,-3 0 14 16,-2 2 4-16,0 1 8 0,-1 0-7 15,-1 15-5-15,-5-12-23 0,0 1-7 16,0 0-33-16,-7 2-52 0,-1-1-74 16,-11 16-525-16,9-16 198 0,-2-1 72 15</inkml:trace>
  <inkml:trace contextRef="#ctx0" brushRef="#br0" timeOffset="6408.61">9021 2660 1961 0,'-2'0'35'16,"1"0"30"-16,-1 0 126 0,2 0-78 15,0 0-98-15,0 0-10 16,0 0-15-16,0 0 9 0,4 0 8 0,1 0 1 16,-1 0 2-16,8 13 13 0,-5-6-19 15,1 1 1-15,1-1 1 0,-1 1-9 16,1 0 10-16,8 6-7 0,-9-7 3 15,0-1-10-15,-1 0-16 0,-1-1-41 16,1 0-60-16,3 4-318 0,-6-6 59 0,1-2-105 16,-3 1 73-16</inkml:trace>
  <inkml:trace contextRef="#ctx0" brushRef="#br0" timeOffset="6568.88">8955 2492 2064 0,'-3'-13'1'16,"2"7"-7"-16,1 4-19 0,0 0-46 15,0 1-13-15,0 1 3 0,0 0-86 16,0 0-22-16,8 7-200 0,-2 0-17 16,0 0 42-16</inkml:trace>
  <inkml:trace contextRef="#ctx0" brushRef="#br0" timeOffset="7408.84">9177 2616 1714 0,'3'0'4'0,"0"0"16"16,1 7 28-16,-1 0 23 0,1-1 0 15,5 11 24-15,-4-7-79 0,1 1-5 16,0 1-10-16,1 0-1 0,0 1 1 16,9 10 2-16,-9-12 1 0,0-1 1 0,-1-1-1 15,1-1-1-15,-2-2-1 0,2 3-2 16,-2-4 7-16,-2-2 20 16,-3-3 4-16,0 0 29 0,0 0 7 15,0 0-5-15,0 0-20 0,0-12-31 16,0 0-17-16,-5 4 1 15,-7-12 3-15,8 9 2 0,0-1-3 16,-1-2-1-16,0-1-1 0,3 0 2 16,-3-16-6-16,5 17 6 0,0 0 1 15,0 1 3-15,0 2-4 0,0 2 4 16,0-5 3-16,7 9-1 0,-2 2-3 16,1 3-2-16,3 0 2 0,-1 0 0 0,11 8 12 15,-7 0-11-15,-2 0 1 0,1 0-3 16,-1 1 2-16,1-1 0 0,6 9-1 15,-7-9-1-15,-2-2 2 0,1 1-1 16,-1-2-1-16,-2 0 3 0,7 0-4 16,0-2-5-16,-8-3-3 15,7 0-42-15,-7-7 12 0,2 0-4 0,0-1 0 16,-3 0 2-16,2-1-2 16,5-10-20-16,-5 10 34 0,-2-1 17 0,0 1 2 15,-1-1 4-15,2 0 9 0,0-14-8 16,-1 11 4-16,-2-1-1 0,1-1 12 15,-1-1-1-15,-1-2 8 0,-1-15 52 16,0 18-26-16,0-1 17 0,0 0-3 16,-8 3 27-16,3 0 17 0,-7-6 87 15,7 12-101-15,-1 2-12 0,0 2-18 16,-2 3-12-16,1 0-27 0,-6 15-27 16,-2 9 12-16,8-8-2 15,-2 22 11-15,6-19-9 0,3 2 5 16,0 2 1-16,0-1-8 0,0-1 4 15,17 21-4-15,-9-21 5 0,2-1-10 0,0-2 10 16,0 0 3-16,0-2-6 0,14 15 2 16,-12-16-3-16,0-2 1 0,-1 0 3 15,-1-1-4-15,0 1 6 0,9 9 1 16,-10-9 0-16,-4-1-2 0,1 2 13 16,-3-2-10-16,0 3 6 0,-2 13 2 15,-1-12-8-15,0-2-10 0,-10 2-12 16,2 0-39-16,-1 0-51 0,-3 0-70 15,-12 16-379-15,10-17 5 0,-3 0-27 0,0 1 98 16</inkml:trace>
  <inkml:trace contextRef="#ctx0" brushRef="#br0" timeOffset="8206.54">8753 4079 1731 0,'-7'0'30'0,"1"0"20"0,-1 0 5 16,-9 5 84-16,6 1-73 0,0 2 3 15,-1 0-15-15,1 2-13 0,-3 1-11 16,-11 18 19-16,13-12-19 0,0 0-10 16,2 0-4-16,1 1-3 0,0-3-11 0,-2 9-12 15,8-15 4-15,2-4-3 16,0-1 5-16,0-2-1 0,0-2 1 0,20 0 19 16,-9 0-6-16,3-6-1 0,2-1-7 15,2-1-1-15,1-2-5 0,20-12 3 16,-20 12-3-16,0 0 7 0,-2 3-4 15,-3 3 1-15,-1 4 2 0,5 0 9 16,-11 0-8-16,-3 10 1 0,-1 0-11 16,-3 2-20-16,0 1-26 0,0 18-124 15,-7-15 57-15,1 3-58 0,-1 0-142 16,0-2-172-16,-1-1 44 0</inkml:trace>
  <inkml:trace contextRef="#ctx0" brushRef="#br0" timeOffset="8620.59">8886 4061 1667 0,'7'-6'28'0,"0"1"25"0,-3-1 29 16,0 1 24-16,4-5 82 0,-6 4-117 0,0 2-11 15,-2-2-19-15,0 2-9 0,0 0 1 16,0-4 6-16,-6 3-21 16,-1 3-19-16,-6 1-4 0,6 1 2 15,0 0-2-15,0 0 3 0,-3 0-5 16,2 8 4-16,-10 6-7 0,10-7 8 16,1 0 0-16,1 2 0 0,4 0-2 15,-1 1-3-15,3 13 6 0,0-12 3 16,0 2 18-16,7-1-1 0,2 0-2 15,-1 1-1-15,11 9-9 0,-9-12-2 16,2-2-1-16,-1-2 0 0,2-2-3 16,-2-2 5-16,16-2 8 0,-14 0-6 0,-1 0-5 15,1-9-25-15,-2 0-22 0,-1 0-55 16,11-12-257-16,-14 10 54 0,-2-1-176 16,0 0 14-16,-2 0 61 0</inkml:trace>
  <inkml:trace contextRef="#ctx0" brushRef="#br0" timeOffset="8853.1">8849 3712 2062 0,'0'-2'-3'16,"0"1"-16"-16,0 1 22 0,0 0 20 15,6 0 17-15,0 6 18 0,0 1-7 16,11 13 37-16,-6-9-59 0,2 2-3 16,-1 3-10-16,1-1-12 0,1 2 3 15,12 15-1-15,-13-16 0 0,-2 0-6 0,-1-1 2 16,1-1-26-16,-1 0-53 16,3 9-235-16,-6-13 66 0,-2-1-148 15,0-1-71-15,-4-1 42 0</inkml:trace>
  <inkml:trace contextRef="#ctx0" brushRef="#br0" timeOffset="8981.81">8989 3924 2040 0,'0'-10'16'0,"0"5"3"0,0 0 7 16,0 0-4-16,5-1-6 0,1-1-13 15,3-9-101-15,-4 6-47 0,1 1-175 0,-1-1-183 16</inkml:trace>
  <inkml:trace contextRef="#ctx0" brushRef="#br0" timeOffset="9322.41">9001 3484 1928 0,'0'-7'26'0,"0"0"20"0,0-7 111 16,0 9-70-16,0-2 0 0,6 1-12 0,0 0-1 15,1 2 2-15,14-4 69 0,-7 8-75 16,3 0 3-16,3 0 19 0,2 10 4 15,1 4-6-15,25 24 21 0,-25-13-82 16,1 4-8-16,-4 4 0 0,0 2-13 16,-2 5-17-16,11 43-387 0,-17-39-24 15,-4 2-395-15,-1 0 128 0</inkml:trace>
  <inkml:trace contextRef="#ctx0" brushRef="#br0" timeOffset="33231.07">12155 3472 1630 0,'0'-1'43'0,"-4"0"35"0,4-2 24 16,0 3 25-16,0 0-24 0,0 0 21 15,0 0-99-15,0 0-18 0,0 0-11 16,0 0 5-16,0 0 0 0,4 0 23 16,-1 0-9-16,1 0 12 0,1 0-8 0,0 0 1 15,2 0 1-15,0 0-16 0,8 6 11 16,-6-6-17-16,-1 4 2 0,2-4 1 16,0 4-31-16,0-1-44 15,11 3-255-15,-10-5-43 0,0 2-151 0,-1-2 62 16</inkml:trace>
  <inkml:trace contextRef="#ctx0" brushRef="#br0" timeOffset="34390.1">12974 3484 1523 0,'0'-2'21'16,"0"2"-12"-16,0-1 2 0,0 0 0 16,0 1 43-16,6 0 7 0,3 0 78 15,-5 0-96-15,1 0 18 0,2 0-4 16,0 0 4-16,2 0 0 0,13 0 45 0,-9 0-66 15,1 0-13-15,1 0 2 16,2 0-4-16,19 0 37 0,2-5-8 16,1 1-6-16,0 4-18 15,-20 0-17-15,20 0-2 0,-20 0-6 16,0 0-4-16,0 0 1 0,2 5 5 16,0-1-5-16,25 6 0 0,-23-6-6 15,2 0 9-15,-1 0 0 0,2-1-9 16,-2 1 0-16,25 4-62 0,-24-4-7 15,-1-2-52-15,0 1-61 0,-2-1-77 16,0 1-190-16,16 2-499 0</inkml:trace>
  <inkml:trace contextRef="#ctx0" brushRef="#br0" timeOffset="44396.66">22272 4788 1525 0,'-1'-9'38'16,"1"3"-1"-16,-1 2 14 0,1-2-18 16,-1 2 12-16,0 0-8 0,1-5 35 15,-1 5-32-15,0 2-7 0,1 1-12 16,0-1 1-16,0 2-5 0,0-1 11 16,0 1-10-16,0 0 6 0,0 0 18 0,0 0 7 15,0 0 1-15,0 0 35 0,0 0-45 16,0 0-3-16,0 0-4 0,0 0-2 15,0 4-17-15,0 7-9 16,0-4 5-16,0 2 16 0,0 3 5 0,0 3 13 16,-5 4 1-16,0 22 14 0,5-17-43 15,-5 2-12-15,1 1-3 0,1 3-2 16,0 1-3-16,-2 36 3 0,1-31 5 0,1 0 7 16,-1 0-7-16,1 0 0 15,-1-3-6-15,-1 28-9 0,1-33 10 16,1-4 0-16,1-3-19 0,0-3-47 0,1-5-78 15,-1 4-374-15,2-13 157 0,-2-4-148 16,2 0 78-16,-2 0 68 0</inkml:trace>
  <inkml:trace contextRef="#ctx0" brushRef="#br0" timeOffset="44954.8">22116 5196 1779 0,'-1'-4'30'0,"0"1"3"0,1 1 12 16,0 1 6-16,0 1 3 0,0 0 78 15,0 0-85-15,0 0-23 0,0 0-21 16,0 0-2-16,0 10-4 0,0-5 2 16,0 2-1-16,0 1 5 0,0 1-6 15,5 1 10-15,-1 13-6 0,1-12 14 16,0 2-7-16,-1-2 8 0,-1 0-1 16,1-1-4-16,4 8-2 0,-4-11-4 15,-1 1-3-15,2-3 4 0,-1 1-4 0,6 2 3 16,-5-7 2-16,0 0 16 0,2-1 3 15,0 0 8-15,0 0-7 0,8-14 10 16,-7 6-32-16,-1-2-1 0,1-2-6 16,-1-1-7-16,0-1-10 0,4-12-83 15,-6 13-3-15,-1 0-39 0,-1 3-64 16,0 2-169-16,0 0-127 0</inkml:trace>
  <inkml:trace contextRef="#ctx0" brushRef="#br0" timeOffset="91172.89">17011 5281 1725 0,'0'0'38'0,"0"-5"13"0,0 5 23 16,0 0 11-16,0-4 27 0,4 4-72 16,-4-3-5-16,0 3-8 0,0-2-9 15,3 1-5-15,-3-1 9 0,2 2-9 16,-2 0-6-16,0-1 1 0,0 0-2 15,0 1-5-15,2 0 3 0,-2 0-13 16,2 0 9-16,-2 0 0 0,1 5 7 16,2 1 11-16,3 8 31 0,-2-2-18 15,2 2-2-15,-2 1 2 0,3 3 5 16,-3 3-4-16,6 26 6 0,-6-21-23 16,1-1-4-16,-3 3 2 0,0 0 3 15,1 1-15-15,-1 26 0 0,-2-30-4 0,0 1 2 16,0-2-3-16,0-3 5 0,0-1-6 15,0 9-11-15,0-18-28 0,0 0-28 16,0-4-44-16,0 0-35 0,0-2-26 16,0 2-318-16,0-5 100 0,0 0-32 15,0-2 87-15</inkml:trace>
  <inkml:trace contextRef="#ctx0" brushRef="#br0" timeOffset="91871.87">16989 5737 1387 0,'0'0'70'0,"0"0"25"15,0 0 22-15,0 0-6 0,0 0 34 16,0 0-98-16,0 0-19 0,0 0-12 16,0 0-6-16,0 0-7 0,0 0-11 15,0 0 5-15,0 0 1 0,0 7 14 16,5 2-3-16,0 0 5 0,4 14 11 16,-4-10-14-16,0 1-7 0,1 2 6 15,-2-1-5-15,1 0-5 0,4 10 6 0,-4-15-8 16,-1 0 8-16,0-3-7 0,-1-1 3 15,3 2 11-15,-1-7 28 16,0-1 63-16,-1 0-57 0,-1-7-9 16,2-3-29-16,-1-1-9 0,3-1 2 15,7-18-24-15,-7 14-21 0,0-1-51 16,0 0-49-16,0 0-100 0,-2 2-192 16,6-11-506-16</inkml:trace>
  <inkml:trace contextRef="#ctx0" brushRef="#br0" timeOffset="105862.28">12682 6257 149 0,'4'4'41'0,"-4"1"53"15,3-2 43-15,-1 3-2 0,1 0-25 16,-1-1-35-16,2 8-15 0,-3-6-35 16,0 1 0-16,0-1 27 0,0 2-11 15,0-2-5-15,1 7-14 0,-2 0 4 16,0-2-23-16,0-6 1 0,0 0 6 16,0 0 5-16,0 2 1 15,0-2-16-15,0 9 14 0,0-8 1 0,0 2-1 16,0-1-4-16,-5-1 5 0,5 1-2 15,-4 7 14-15,1-10-22 0,3 3-1 16,-3-2-3-16,1-1-5 0,2 1 4 16,-3 6-9-16,3-6 10 0,-1 0 4 15,-1-1-5-15,1 2 6 0,1 0-4 16,-3 8 4-16,2 0 14 16,-1-8-24-16,0 8 11 0,0-7-16 15,1 0 1-15,-1 1 0 0,1 0 1 0,-1 1 0 16,-2 13 18-16,2-10-10 15,0-1 6-15,-1 0-9 0,0 0-12 16,0-1 8-16,-2 12 7 0,3-13 22 0,0-1-15 16,-1 1 5-16,1-1-26 0,0-3 15 15,-1 8-11-15,0-9 19 0,2-1-16 16,-1 0 3-16,1 0 17 0,0 0-5 16,-2 1-18-16,2-1-2 0,-1 1-6 15,2-1 15-15,-1 2 0 0,0-1-5 16,0 1 10-16,-3 7 6 0,4-7 4 15,-3 0-15-15,1 1 1 0,0 0-11 16,1 0 0-16,-3 4 4 0,3-5 11 16,0 0 6-16,0 0-10 0,-1-1 0 15,2 1-6-15,-2 4-11 0,2-3 16 0,-1-2 1 16,0 1-5-16,1-1 11 16,-1 2-11-16,0 4-1 0,0-6 2 0,1 0 4 15,0 0-10-15,0-2 11 0,-2 1-1 16,2 2 6-16,-1-2-5 0,1-1 0 15,0 0 5-15,0 0-11 0,0-1 5 16,0 3-4-16,0-2 1 0,0-2 0 16,0 1 4-16,0 1 9 0,0-1-9 15,0 0 4-15,0 5-15 0,0-3 16 0,0 0-4 16,0 0-1-16,4 1 0 16,-4 0-10-16,9 6 22 0,-7-5-13 15,2-1 10-15,-2 2-14 0,1-1-3 0,0-1 9 16,2 5-2-16,-3-5 5 0,1 1-9 15,0-2 5-15,-1 0-8 0,1 0 9 16,1 4 9-16,-2-4-10 0,0-1 0 16,0 1 4-16,5 7-4 15,-5-7-1-15,0 0 2 0,1 1-6 16,2 6-7-16,-2-6 11 0,0 0 2 16,1 2-1-16,0-2 5 0,0 1-3 15,4 7 10-15,-1 1-20 0,-4-7 18 16,2 5 7-16,-2-6-16 15,0-1-10-15,0-1 1 0,0 1-1 0,1 0 10 16,2 5 7-16,-2-5-12 0,0 0 10 16,-1 0-10-16,1 1-10 0,0 1 21 15,4 3-27-15,-3-5 26 0,-1 0 0 16,0 1-4-16,1-1 5 0,-1 2 0 16,6 6-14-16,-5-7 3 0,1 1 2 15,0 0 6-15,-1 0-13 0,1 0 16 16,5 5 0-16,-5-6 1 0,0 0-15 15,0 0-7-15,0 0 8 0,1 1 10 0,-1-2-5 16,8 9 9-16,-7-8-14 0,0 1 9 16,0-2-4-16,-1 1 0 0,1-1 10 15,5 5 6-15,-5-4-17 0,-1-1 0 16,1 1 10-16,0-1-19 0,1 1 14 16,7 7-15-16,-7-7 16 0,0 1-9 15,0-1 4-15,-2 0 15 0,-1 1-15 16,6 4-10-16,-7-5 0 0,1 0 15 15,-1-1 0-15,3 0-4 0,-2 1-1 16,8 6-5-16,-6-6-5 0,0 0-5 16,-1 2-20-16,-1-2-7 0,0 1-1 15,6 5-59-15,-3 0 19 0,-4-7 65 16,3 2-54-16,-4-4 37 16,0 1 0-16,0-1 7 0,1 0 8 0,-1 0-17 15,3 3-108-15,-3-1 73 0,0-1-1 16,-1 0 23-16,1 1-7 0,-1 0 8 15</inkml:trace>
  <inkml:trace contextRef="#ctx0" brushRef="#br0" timeOffset="112080.09">12655 11173 1718 0,'-3'-1'75'0,"3"1"0"16,-3 0 62-16,2 0-92 0,0 0-28 16,-1 7-19-16,2-2-3 0,0 2 1 15,0 12 13-15,0-7-11 0,0 3 2 16,0 4-7-16,5 1 0 0,0 4 6 16,0 1 1-16,5 30 1 0,-6-26-6 0,1 0-4 15,-1 1-6-15,-1-2-9 16,1-1 5-16,0 20-47 0,-2-28 29 0,-1-3-14 15,-1-1 11-15,1-3 13 0,-1-4-2 16,0-3-33-16,0-2-145 0,0-3 79 16,0 0 41-16,0 0 16 0,-7-10 5 15,2 0 21-15,0-17-8 0,-1 11 54 16,1-2 1-16,1-3 6 0,-1-1 17 16,1-3-2-16,0-2 19 0,-2-31 33 15,2 28-31-15,2-1-8 0,-1-1-3 16,1-3 4-16,0 2 6 0,0-34 64 15,2 35-58-15,0-1-15 0,0 2-20 16,0 3-1-16,0 0-7 0,6 4-8 16,4-19 3-16,-6 25-2 0,1 2 10 0,0 3-1 15,0 0-4-15,1 3-2 0,6-6-10 16,0 3 5-16,-6 7 8 16,6-1 6-16,-6 6-1 0,0 0 6 15,-2 1 20-15,1 0 10 0,0 0 3 16,3 16 40-16,-4-7-57 0,-1 1-5 15,-1 3-11-15,0 1-8 0,-1 1-6 16,-1 3 0-16,0 19 1 0,0-17-2 16,0-1-3-16,-6 2-3 0,2-2 4 0,-1-1-1 15,-5 14 0-15,5-17-11 16,-1-2-8-16,2-1-25 0,-1-2-42 0,0-1-50 16,1-1-151-16,-3 2-531 0,3-5 483 15</inkml:trace>
  <inkml:trace contextRef="#ctx0" brushRef="#br0" timeOffset="112721.7">12910 11084 1314 0,'-2'0'20'16,"-3"0"51"-16,2 0-9 0,0 5-18 15,0-5-7-15,0 6 4 0,0 1-21 16,-2 5 27-16,2-4-28 0,2 2 6 16,-1-1-7-16,2 4 3 0,0-1-15 15,0 3 0-15,0 13-6 0,0-15 0 16,0-1-7-16,0-1 8 0,6-3-2 15,-6-1 3-15,8 2-12 0,-4-7 4 16,-4 0-2-16,4-2 6 0,-2 2-3 0,1-2-1 16,0 0 8-16,0 0-3 0,-1-9 4 15,0 0 0-15,-1 0-3 16,0-1 5-16,0 0-8 0,2-13-12 0,-2 12 10 16,-1 1-3-16,1 2-6 0,1 2 4 15,-1-1-3-15,2 3-2 0,0-1 10 16,0 3-6-16,1 1 18 0,0 1-13 15,2 0 3-15,-2 0 4 0,9 0-4 16,1 6 3-16,-9-6 3 16,7 4-3-16,-7 0-24 0,-1-4-15 15,0 0-44-15,-1 0-54 0,-1 0-101 16,4 0-421-16,-4 0 391 0</inkml:trace>
  <inkml:trace contextRef="#ctx0" brushRef="#br0" timeOffset="112963.53">13054 10943 1687 0,'-5'0'43'0,"1"7"0"0,-4 6 72 16,5-7-57-16,0 1-13 0,0-1-15 15,-1 2-13-15,2-1-9 0,0 9-9 16,1 0-2-16,1-7 3 16,0 9 4-16,0-9-1 0,5-1-9 15,-5-1-7-15,7 1-17 0,-1-1-12 16,4 4-69-16,-5-8 31 0,2 0-37 16,-1-2-79-16,0-1-147 0,0 0-60 15,0 0 48-15</inkml:trace>
  <inkml:trace contextRef="#ctx0" brushRef="#br0" timeOffset="113288.79">13139 10850 1883 0,'-3'4'41'16,"-2"6"25"-16,2 1-34 15,2-5-21-15,1 10-3 0,0-7-3 0,0 2 0 16,0 0 0-16,4 0-6 0,1 2 10 16,5 10-2-16,1-3-31 15,-6-13-17-15,6 5-145 0,-5-7 1 16,-2-2-123-16,2-1-130 0,-2-2 36 15,0 0 84-15</inkml:trace>
  <inkml:trace contextRef="#ctx0" brushRef="#br0" timeOffset="113414.52">13011 10693 1561 0,'-6'-4'-194'16,"5"4"-46"-16,0 0-419 0,1 6 390 15</inkml:trace>
  <inkml:trace contextRef="#ctx0" brushRef="#br0" timeOffset="113792.28">13283 10679 957 0,'-4'0'9'16,"-5"6"9"-16,6-6-9 0,0 5-9 15,0-5-26-15,0 5-105 0,-1 0-105 16,-2 1-229-16</inkml:trace>
  <inkml:trace contextRef="#ctx0" brushRef="#br0" timeOffset="114536.35">13235 10695 1482 0,'0'-5'49'0,"0"3"29"15,0 2 29-15,0-6 9 0,0 0-30 16,0 0-29-16,0-13 5 0,0 7-44 15,0-2 1-15,0-1-7 0,0 0-3 0,0-3 1 16,0-14-4-16,0 1 7 16,0 17-3-16,0-7 5 0,0 12-9 15,-4 1 2-15,1 2-4 0,-1 1 1 16,-2 1-7-16,-7 0-8 0,6 4-1 16,0 0-17-16,0 0-13 0,0 6 8 15,1 1 2-15,0 2 19 0,-3 14-2 16,6-9 12-16,1 3-5 0,2-1 13 0,0 3-11 15,0 3-1-15,6 23 3 0,0-21-1 16,0 0 2-16,2 2-10 0,1-2 2 16,-1 1 5-16,1 1-5 0,8 20 10 15,-9-26-4-15,-1 0 5 0,-1-2 0 16,0 0-2-16,-1-1 1 0,4 13-3 16,-6-15 5-16,0-2 0 0,0 0 2 15,-1-2 1-15,-2-3-1 0,0 0 2 16,0 1 4-16,0-7-10 0,0-1-5 15,0-1-4-15,0 0-10 0,0 0 8 16,-4-7-7-16,4-7 15 0,0 6 6 16,0-10-7-16,0 8 2 0,0 0-1 15,0-3-2-15,5 1 4 16,0-1-9-16,7-15-3 0,-7 13 6 0,1 0 10 16,0 0-10-16,1 1-2 0,-1 1 6 15,-1 0-6-15,7-9-5 0,-6 13-4 16,-1 1 6-16,-1 1 6 0,0 2-3 15,0 0 11-15,1-1-6 0,-4 4 7 16,0 1-2-16,1 0 5 0,-2 1-4 16,0 0 2-16,0 0 2 0,0 0-2 15,0 0-7-15,0 0 0 0,0 0 4 16,0 0-6-16,0 0 5 0,3 0 9 16,-2 0 3-16,2 5 7 0,0 0 7 0,1 2 2 15,0 1-7-15,2 0-9 0,4 11-1 16,-4-7-11-16,-1-1 1 0,-1 0-5 15,1-1-4-15,-1 0 9 0,4 8-17 16,-4-12-32-16,-2 0-41 0,0-1-73 16,0-2-78-16,-2-1-136 0,1-2-12 15</inkml:trace>
  <inkml:trace contextRef="#ctx0" brushRef="#br0" timeOffset="114704.96">13273 10391 1451 0,'-2'-3'-44'0,"1"3"-288"16,1 0 15-16,0 0-4 0,0 0 85 16</inkml:trace>
  <inkml:trace contextRef="#ctx0" brushRef="#br0" timeOffset="115036.35">13478 10535 1871 0,'0'0'8'0,"0"0"6"0,-5 0 4 16,5 0 13-16,-3 8 5 0,-4 11 50 16,5-7-48-16,0 1-9 0,-1 3-8 15,1 1 4-15,0 2-7 0,2 0-7 0,0 18-5 16,0-19-8-16,0-2-2 16,7-1 0-16,-2-3-27 0,1-2-23 0,7 7-141 15,-6-15 79-15,0-2-66 0,1 0-210 16,0 0-46-16,-2-9 33 0</inkml:trace>
  <inkml:trace contextRef="#ctx0" brushRef="#br0" timeOffset="115706.42">13041 11693 1553 0,'-6'-2'109'0,"0"2"72"15,1 0-54-15,0 6-105 16,3 1-21-16,-1 8 7 15,1-5-7-15,1 2-1 0,0 5-4 16,1-1 7-16,0 3-4 0,0 21-5 16,0-22 0-16,0-2 4 0,5-2 1 15,1 0-10-15,-2-6 8 0,8 4-9 0,-5-8 15 16,1-2-10-16,-1-2 2 16,0 0-2-16,1 0 4 0,7-13-2 15,-8 5-3-15,-1-3 2 0,-1-1-4 0,-1-3 3 16,0 0 8-16,1-19-14 0,-5 16 12 15,0 1 3-15,0 0 5 0,0 3 3 16,-6 1-2-16,-5-7 0 0,-1 5-23 16,5 13-15-16,-8 0-71 15,6 2 20-15,1 0-20 0,0 0 0 16,-1 0-27-16,2 4-39 0,-6 2-358 16,9-2 235-16,0 1 67 0</inkml:trace>
  <inkml:trace contextRef="#ctx0" brushRef="#br0" timeOffset="116042.16">13253 11496 1697 0,'-5'-3'12'16,"1"1"26"-16,-1 2 28 0,1 0 24 0,-6 0 58 15,-1 11-89-15,6-3-48 16,-6 12 4-16,6-6-14 0,2 1-1 16,-1 3-4-16,2 0-4 0,1 1 10 15,1 22-15-15,0-22 12 0,6 0-7 16,0-3 7-16,0-1 0 0,1-1-10 15,0-3-14-15,9 7-126 0,-8-11 19 16,1-2-97-16,-1 0-148 0,1-4-56 16,-1-1 51-16</inkml:trace>
  <inkml:trace contextRef="#ctx0" brushRef="#br0" timeOffset="116659.32">13338 11670 1117 0,'0'0'0'0,"0"0"-12"16,0 0 19-16,5 0 62 0,-5 0 36 16,8-6 166-16,-2-6-133 15,-3 7-100-15,2-10 35 0,-3 7-38 16,1-1-5-16,-1 1-13 0,0-1-3 16,0 1-14-16,0 0 6 0,-1-4 11 15,-1 6-5-15,0 2-9 0,0 0 0 16,0 2 5-16,0-1-5 0,-7-2 4 15,4 4-17-15,-4 1 3 16,-3 0-16-16,6 0 14 0,-1 6 1 16,0-1-6-16,1 2 6 0,-1 1 1 0,-2 9 5 15,3 2-4 1,4-10-1-16,0 9-7 0,0-9 12 0,6-1 2 16,0-2-5-16,0 1 7 0,1-1-2 15,0 0-4-15,8 4-9 0,-6-7-1 16,-1 1-11-16,1-2-20 0,0 0-29 15,-1 0-65-15,10-2-269 0,-2 0-147 16,-7 0 324-16</inkml:trace>
  <inkml:trace contextRef="#ctx0" brushRef="#br0" timeOffset="117129.5">13479 11417 1569 0,'-2'0'31'0,"1"0"18"15,-1 0 24-15,0 0 21 0,-1 7 32 16,-2 4-45-16,3-5-47 0,-4 10 48 15,4-7-41-15,0 1-5 0,0 1-17 16,1 2-2-16,1-1-13 0,0 0-6 16,0 10-3-16,0-12 4 0,6-1 0 15,-1-2-7-15,0-1 3 0,0-2-5 16,4 1-10-16,-1-5-12 16,-4 0 5-16,5-6-54 0,-6 1 29 15,0-1 0-15,0-2-6 0,0 0 3 16,-2 0 0-16,1-9-55 0,-2-1-4 15,0 10 78-15,0-8-2 16,0 9 28-16,-6 1-1 0,6 0 8 0,0 0 3 16,-4 2 13-16,4-3 9 15,0 5 24-15,0 2-3 0,0 0 51 16,8 0-57-16,-2 6-12 0,1-6-14 16,-1 7-8-16,3-3 4 0,-2 1-9 15,7-1 10-15,-6-4-6 0,0 0 0 16,0 0-42-16,-1 0-63 0,0 0-115 15,7 0-537-15,-3-11 182 16</inkml:trace>
  <inkml:trace contextRef="#ctx0" brushRef="#br0" timeOffset="117634.8">13601 11314 1327 0,'5'0'40'15,"6"7"109"-15,1 3 3 16,-6-5-106-16,4 5 47 0,-5-3-49 16,0-1-5-16,-1 1-4 0,1 1-2 15,-1-1-14-15,4 9-4 16,-1-4-11-16,-5-8-3 0,0 3-3 0,0-5 9 15,-2-2 0-15,0 0 19 0,0 0 12 16,0 0-11-16,0 0-10 0,0 0-53 16,0-6 10-16,-6-1 9 0,0 1 7 15,2-3-8-15,0 0-6 0,-3-12-27 16,0-2 43-16,4 10 11 16,1-9-9-16,1 13 2 0,0 1-4 15,1 1 3-15,0 2-2 0,0 1 4 0,0 1 12 16,5 2 24-1,0 1-24-15,9 0 12 0,-7 0-18 0,1 0 1 16,2 6-3-16,0-6 1 0,0 6-2 16,0 1 3-16,9 3-2 0,-10-4 2 15,0-2-1-15,-1 2 0 0,0 0-28 16,0 0-24-16,4 9-250 0,-2 0-439 16,-6-7 361-16</inkml:trace>
  <inkml:trace contextRef="#ctx0" brushRef="#br0" timeOffset="121988.43">16400 6010 1018 0,'0'5'62'0,"-3"0"-11"0,3 1 43 0,-3-3-47 16,3 1-6-16,-1 1 10 15,0 0-4-15,-1-1-10 0,1 9 27 16,-1-7-37-16,1-1 2 0,0 3-11 0,0-2 4 16,0 2-5-16,0 5-9 0,1-6-4 15,-2 1 5-15,2 0-4 0,0 1 10 16,0 0-8-16,-1 8-3 0,1-8-6 16,0 0 3-16,0 0-9 0,-1 1 16 15,1-1-6-15,-1 8-8 0,0 2-1 16,0-9 4-16,-2 11 0 15,2-10-3-15,-1 1 3 0,-1 1-8 0,1-1-1 16,0 2 2-16,-2 12-7 0,1-15 7 16,1 1 4-16,0-1 1 15,0 0 1-15,0-1 2 0,-1 10-28 0,2-12 9 16,0 2-2-16,0-2 15 0,1 0 0 16,-2 1 8-16,0 7-17 0,2-9 6 15,-2 1-4-15,1 1 7 0,-1 0 1 16,1 0 5-16,-2 11 4 0,2-10-5 15,-1 0-2-15,2 0 5 0,-1 0 0 16,0 1-7-16,-1 9-17 0,2-1-22 16,0-11 21-16,-1 7-20 15,1-9 41-15,0-1-4 0,0 0 14 0,-1 0-4 16,0-1-11-16,1 8-19 16,0-7 9-16,0 1-6 0,0 0 11 0,0 1 6 15,0-1 0-15,0 6 4 0,0-7 7 16,0 0-2-16,0 0 9 0,0 1-2 15,0-1-13-15,0 7 8 0,0-6-7 16,0 1 11-16,0 0-15 0,0-1 4 16,0 1 7-16,0 10-24 0,0-9 13 15,0 2-23-15,0-1 2 0,5 1 10 16,-5 0 1-16,7 10-32 0,0-6-10 16,-5-7 22-16,3 5-39 0,-1-7 39 15,-2 0 18-15,1 0-7 0,-1 0 1 16,1 0-7-16,2 6-22 15,-3-4 37-15,1-1 18 0,-1 2 7 0,1 0 5 16,-1 1-6-16,5 11-11 0,-4-10-1 16,-1 2 0-16,0 0 0 0,1 1-5 15,-1 0 5-15,3 14-6 0,-3-13 6 16,0-1-6-16,0 1-5 0,0 0 5 16,1-1 11-16,1 13-1 0,-1-13-4 0,0-1 0 15,-1 0 16-15,1-1 1 16,0 1 17-16,3 9-11 0,1-2-24 15,-3-8 25-15,2 8 39 0,-2-10-10 16,-1 2 22-16,0-1-6 16,-1 2-13-16,1 0 7 0,0 11-7 0,0-11-13 15,-2 0-9-15,1 0-1 0,-1-2-4 16,0 1-15-16,1 9-23 0,-1-9 23 16,1-2-9-16,-1 1-1 0,0-1-5 15,1 1 0-15,0 6 4 0,-1-8 18 16,0-1-21-16,0 1 0 0,1-1 0 15,-2 0 1-15,2 8-3 0,-1-6-5 16,0-1 11-16,0 0-14 0,0 1 9 16,0 1 1-16,2 0-12 0,0 10-6 0,-1-10 6 15,0 0 12-15,0 0 0 0,0-1 6 16,1 1 6-16,1 7-19 16,-2-9 13-16,0 0 6 0,0 0 6 0,-1-1-12 15,2 1 1-15,-1 5-6 0,-1-7-1 16,0 0 6-16,1-1-12 0,-1 1 12 15,0 0 1-15,2 6 0 0,-1-6-7 16,0 1 6-16,0 1-12 0,1-2 12 16,-1 3-5-16,2 8 1 0,-2-7 4 15,1-1 0-15,-1 0 2 0,0 1-7 16,0 0 6-16,2 9-5 0,-2-10 12 16,-1 0-7-16,1 0 7 0,0 0-1 0,-1 0-13 15,1 0 14-15,1 10-33 0,-1-11 34 16,0 1-7-16,1 0 5 0,-1 0-7 15,0 0 4-15,3 8 6 0,-2-8-11 16,0-1 0-16,0 2 0 0,-1-1 7 16,0 0-2-16,4 7-18 0,-4-7 13 15,0-1 6-15,1 0 7 0,1-1-8 16,-1 1-5-16,3 6-13 0,-2-6 8 0,0-1 6 16,-1 1-13-16,1-1 6 15,2 1 13-15,4 6 5 0,-5-7-5 16,1 0 5-16,0 0 11 0,0 0 13 0,1 0 4 15,8 7-8-15,-1 1-15 16,-5-7-5-16,7 8-1 0,-8-9-11 16,0 1-4-16,1-1 9 0,0 0 1 15,-2 1 0-15,11 5-11 0,-8-6 5 16,0 0-4-16,-1 0-1 0,0 1 28 16,1-2-26-16,10 9 20 0,-10-8-21 15,-1-1 21-15,0 1-11 0,0-2 5 16,-1 1-4-16,7 7 1 0,-6-8-2 15,-2 0 5-15,1 1-10 0,1-1-4 16,-2-1 4-16,10 5-8 0,-8-5 8 0,0 0 0 16,0-1 1-16,0 1 9 0,0 1-4 15,9 3-2-15,0 0-8 16,-1 0 12-16,-1 1-23 16,-8-5 11-16,6 8 12 0,-7-6 3 15,-1-1-4-15,1 2-1 0,0 0 11 16,-1-1 0-16,8 8 47 0,-7-7-38 15,0 1-2-15,0 0-11 0,0 0 3 16,0 1-12-16,9 7-10 0,-9-8 12 16,0-1-9-16,0 0 10 0,0-1 3 15,-1 0-19-15,6 5 19 0,-6-6-17 16,-1 0 18-16,2 0-17 0,0 2 13 0,0 0 2 16,8 7-7-16,-7-5-13 0,2-2 16 15,-1 1-4-15,1 0-4 0,0-2 12 16,10 8-8-16,2-1 8 15,-13-6-15-15,9 5 8 0,-9-7-5 16,0 2 6-16,0-1-8 0,1 0 5 16,0 0 4-16,12 7-7 0,-9-5 5 15,0-2-7-15,-1 1 4 0,1 0 3 16,0 0-3-16,12 7 3 0,-12-8-6 16,-2 0 4-16,2 0 3 0,-1 0-5 15,0-1 5-15,13 6-5 0,-14-7 2 0,2 1 7 16,-2-2 1-16,2 2 0 0,-2-2 3 15,13 5-12-15,-11-5-6 0,-2 2 3 16,2-1 10-16,0 1-13 0,-1-1 11 16,15 3-2-16,-14-2-1 0,1 0 2 15,0 0-4-15,0 0-2 0,1 1-2 16,1 1 5-16,16 10-5 0,-15-7 4 16,1 1 0-16,-1 1 3 0,-1 0-2 15,1 1 5-15,15 12 9 0,-16-12-15 16,1 1 1-16,-2-1-6 0,0 1 4 15,1 0 10-15,15 12-1 0,-18-13-12 16,1-1 3-16,-2-2 9 0,0 0 2 0,-3-1 2 16,10 5 3-16,-10-7-11 0,-1-1-7 15,-1 0 5-15,1 0-1 0,1 1 15 16,6 7 18-16,-7-7-22 0,1 1-11 16,0-2 2-16,0 3 4 0,1 0-6 15,9 7 18-15,-1 2-14 16,-10-10 0-16,12 9-9 0,-14-9-1 15,3-1 4-15,-1 0 7 0,0 1-1 16,0-1 2-16,7 9-13 0,-7-9 8 16,-1 1-3-16,1 0-5 0,-2-1 6 15,2 1 3-15,7 7 6 0,-9-7-5 0,0-1-8 16,2-1 6-16,-2 0 2 0,0 0-2 16,7 4 1-16,-6-4 1 0,1-2-3 15,1 2 0-15,-1-2-1 0,1 2-3 16,9 4 1-16,-8-5 4 0,0-1 2 15,1 2-7-15,-1-1 6 0,0 0-5 16,11 7 5-16,0 1 2 16,-12-6-1-16,11 7-1 0,-10-7-1 15,-1-1-2-15,1 0-5 0,-1 1 4 16,1-1-2-16,10 9 10 0,-10-8-8 16,0 0 0-16,1 1-3 0,-1-1 1 0,1 1 4 15,10 6 14-15,-9-5-16 0,-2-2 5 16,1 1-10-16,1 0 10 15,-1 1-8-15,12 9 8 0,-13-9-3 0,2-1 5 16,-2 0-10-16,0 1-2 0,0-1 5 16,10 6 17-16,-10-7-3 0,0-2-8 15,1 1-2-15,-1 0 0 0,2-1-2 16,10 5 6-16,-11-6-5 0,0 1-3 16,2 1 4-16,1 1-15 0,-3-2 9 15,2 2 5-15,13 4 5 0,-14-4-3 0,2-1-7 16,-4-1 2-16,1 1-1 15,1 0 3-15,10 5-2 0,-12-5 3 0,0 0-5 16,1 1 10-16,0 0-11 0,-1 0 6 16,12 9-5-16,-12-9 7 0,2 2-6 15,-1-1 5-15,0 0 1 0,1-1-4 16,8 7 5-16,-10-6-13 0,0-1 8 16,-1 1-7-16,1-2 8 0,0 1 1 15,10 7-1-15,-10-7-7 0,-1-1 12 16,1 1-8-16,0-2 1 0,0 1 2 15,7 4-29-15,-2-1-9 16,-7-5 27-16,6 4-23 0,-6-5 28 16,-3 2-3-16,2-1 6 0,0-1 1 0,1 2-2 15,6 5-1-15,-6-5 2 0,-1 2-8 16,1-2 7-16,1 2 2 0,-1 0 5 16,7 8 7-16,-7-7-8 0,1-1-2 15,-2 1 4-15,1 1-2 0,-1-2-4 16,7 8 2-16,-7-6 4 0,-1-2 3 15,1 1-6-15,0 1 5 0,0 0-16 16,7 7 1-16,-7-6 8 0,0-1 10 16,0-1-1-16,1 0-6 0,0 0-4 15,7 5-5-15,2 0-4 16,-8-7 12-16,6 7-10 0,-7-7 4 0,-1-1 6 16,0 1-6-16,-1 0 1 0,1-1-5 15,5 5-31-15,-7-5 15 0,0-1 0 16,2 1 13-16,-2-1-8 0,2 1-1 15,6 5-20-15,-8-4 6 0,1-2-6 16,0 1-13-16,-1-1-16 0,0 1-32 16,7 3-71-16,-7-3 119 0,0-2 34 15,0 1-13-15,1 1-28 0,-2-1-32 16,6 5-132-16,-7-5 113 0,1 2 36 16,-1-2 30-16</inkml:trace>
  <inkml:trace contextRef="#ctx0" brushRef="#br0" timeOffset="124438.86">20821 11268 1199 0,'7'0'7'15,"-2"0"0"-15,0 0 13 0,1 0 14 0,1 0 94 16,-2 0-69-16,-1 0-7 0,1 4-25 16,0-4-11-16,2 4-5 0,5-1-8 15,-6-1-6-15,1 1 0 0,0-1 3 16,0 0-4-16,6 3 9 0,-6-3-3 16,-1 0 3-16,-1-1-9 0,2 1 3 15,-1-1-9-15,5 2-45 0,-6-1 4 16,1 1-13-16,-2-1 4 0,2 1 3 15,-2 0 2-15,5 2-62 0,-5-1 43 16,0-2 5-16,1 1 19 0,-1 0 3 16,0 0 16-16,5 3-51 0,-5-3 46 0,1-1 8 15,-2 2 15-15,1-2 17 0,5 4-12 16,-5-3 8-16,0-1 0 0,-1 1-5 16,1-1 18-16,0 1-17 0,4 0-84 15,-4-2 7-15,0 1-18 0,-1-2 20 16,0 1 7-16,-2-1 27 0,5 3 23 15,-3-3 22-15,-1 0 1 0,1 1 4 16,1 0 7-16,-3 0 12 0,8 2 83 16,-5 1 2-16,1-2 24 0,0 1 12 15,-2 2-8-15,5 1 12 0,-5-3-116 0,2 1-8 16,-2-1 10-16,-1 2 6 16,3-2-5-16,0 2 1 0,-1-1-20 0,-1-2 14 15,0 3 23-15,-1-2 14 0,2 1 17 16,4 6 80-16,-4-6-93 0,1 2-16 15,-1 1-5-15,1-1 8 0,0 2 4 16,5 6 57-16,-6-6-70 0,1 0-18 16,0 1-14-16,-1 1-7 0,4 9-3 15,-5-9-3-15,-1-1-4 0,2 0-2 16,-3 0 3-16,1 0-5 0,0 7 1 16,-2-8 1-16,0 0 0 0,0 0-1 0,1 1-2 15,1 1 2-15,3 10-3 0,-3-7 4 16,1-1 1-16,1 2 1 0,0 1 2 15,5 17-2-15,-4-18 2 0,-1 3 1 16,0-3-3-16,0 1-7 16,-2-2 0-16,3 11-13 0,-4-13 8 0,-1-1-16 15,0 0-6-15,0 1 0 0,0-1 0 16,0 10 5-16,-7-10 23 0,7 1 9 16,-5-1-6-16,1 0 3 0,4-1-2 15,-8 11-9-15,8-10 6 0,0-1 1 16,-2 1-2-16,0 0 4 0,2 8-8 15,0-8 1-15,-1 0-7 0,-1 1-3 16,2-2 1-16,-1 1 4 0,-2 11 8 16,2-10 2-16,-2-1 4 0,0 1 5 0,0-1 9 15,1 0 2-15,-6 9 18 0,3-10-27 16,0-2-1-16,1 2-4 0,-1-1-2 16,-2-1-4-16,-5 7-3 0,7-6 3 15,-1-2-7-15,0 1-9 0,2 0-4 16,0 0-2-16,-2 7-32 0,4-7 15 15,1-1-18-15,0 1-3 0,1 1-6 16,0 0 1-16,0 7-24 0,0-7 62 16,0 0 23-16,0-2-8 0,0 2-9 0,-6 6-45 15,0 0 29 1,3-4 35-16,-1 0 2 16,1-1 5-16,1 1 13 0,1-2-2 15,-1-3-7-15,2-1 10 0,-1 1 5 16,0-1-3-16,-1 0 12 0,-1 5 39 15,2-5-41-15,0 1-11 0,-1-1-13 16,-1 0-4-16,-1 9 6 16,3-9 0-16,-1-2-9 0,1 5 17 15,-1-4-13-15,2 2 11 0,-1 0-10 16,1 2-3-16,0-1 1 0,-2 13-20 16,1-10 15-16,-1 1 0 0,1-1 8 15,-3 1-6-15,1 2-7 0,-4 7-23 16,3-9 11-16,-1-2 6 0,0 1-3 0,-2-1 8 15,3 1 4-15,-6 6 12 0,6-8 10 16,0-1-5-16,1 2-6 0,3 0-16 16,-2-1-8-16,2 10-8 0,0-10 12 15,0 2-4-15,0-1-5 0,7 1-10 16,-7-1-11-16,0 7-100 0,2-8 50 16,-2 1-19-16,0-2 8 0,0 2 5 15,0-1 19-15,0 8 2 0,0-8 55 16,0 2 6-16,0-2-8 0,0 1 0 0,0 0-10 15,-4 7-45-15,-3-1-23 16,5-7 57-16</inkml:trace>
  <inkml:trace contextRef="#ctx0" brushRef="#br0" timeOffset="126399.8">18644 13014 529 0,'0'0'14'0,"0"0"5"0,6 0 16 16,-2 0 7-16,2 0-6 0,-2 6 16 15,0-3 55-15,0-3-46 0,0 3-9 16,0 1-2-16,0-1 3 0,-1 0-15 16,7 4 8-16,0-2-35 15,-4-3-2-15,3 3 32 0,-5-3-28 16,-1 0 2-16,1 1-12 0,0-1-2 16,-1 0 8-16,6 1-3 0,0 1-1 15,-4-3-2-15,5 1 7 16,-4 0-4-16,-2-1-4 0,2 0-7 15,-2 1 5-15,1-2 1 0,5 5 21 16,-2-2 13-16,-3-2-13 0,4 3 14 16,-4-2-26-16,0 0 2 0,-1-1-10 15,0 0 4-15,2 1-4 0,-3 0-1 16,7 0 0-16,-6-1 1 0,0 0-2 16,1 0-1-16,1-1 3 0,0 0-3 15,6 0 1-15,0 0 2 16,-5 0 2-16,5 0 16 0,-6 0-14 15,1 0-6-15,0-5 3 0,1 5 26 0,1 0 6 16,-1-3-1-16,12 1 3 0,-10 2-36 16,2-2 1-16,-2 1 2 15,0-1-4-15,1 2 0 0,7-4 11 0,-1 3 4 16,-9-1-5-16,7 0 5 16,-6 0-5-16,-2 0-8 0,1 2 4 15,1-2 2-15,-1 1-6 0,1 0 6 16,8-1 2-16,-6 2-4 0,-3 0-1 15,2-2-4-15,0 2 3 0,0 0 6 16,12-1 11-16,1 1-8 16,-10 0-9-16,11 0 11 0,-11 0-8 0,-1 0-5 15,0 0 0-15,1 0-2 16,2 5 4-16,0-5 1 0,16 4 1 16,-16-4-7-16,2 0 3 0,-1 0-3 0,1 0 5 15,0 0 0-15,17 0 6 0,1 2-2 16,-17-2-3-16,20 4 2 15,-21-3-6-15,0 0-3 0,1 0 0 16,-1 0 4-16,1 1-1 0,1-1 4 16,18 0 0-16,-18 0-1 0,-1-1 1 15,1 1 2-15,-1 0-2 0,1-1 4 16,18 0 2-16,1 0 0 16,-21 0-11-16,17-5 7 0,-17-1-6 0,0 1 6 15,-2 1-5-15,3-1-1 16,1 0 3-16,1 0-3 0,21-7 5 0,-21 5-8 15,0 0 2-15,0 0 5 0,0 0-2 16,-1 0 1-16,17-5-3 0,-6-1-1 16,-15 8 1-16,10-5 8 15,-13 5-11-15,-1 1 3 0,1 1 0 16,0-1-3-16,-1 1 1 0,0 0 1 16,12-3 2-16,-12 5-1 0,1-1 2 15,-2 1-7-15,2-1 4 0,-1 1 5 16,1 0-10-16,12 1 8 0,-11 0-4 0,0 0 1 15,0 0 2-15,0 0-1 0,-1 0-1 16,0 5 4-16,10-1-6 16,-11-4 3-16,-1 3-1 0,2-3-1 0,-2 0 1 15,3 0-1-15,0 0-2 0,14 0 4 16,-14 0 0-16,0 0 0 0,0 0 1 16,0 0-4-16,-2-4 2 0,1 4 0 15,8-3-5-15,-11 3 3 0,-1 0 0 16,-1-3 3-16,2 3 2 0,-3 0-3 15,-1-2-2-15,8 2-2 0,-7 0 1 16,1 0 3-16,-2 0-2 0,1 0 2 16,0 0 0-16,0 0 2 0,6 0-2 0,-2 0 0 15,-6 0 0 1,7 0-6-16,-8 0-12 0,2 0-14 0,-1 0-14 16,1 0-12-16,-2 0-13 0,1 0-15 15,3 0-83-15,-4 0 111 0,1 0 31 16,-1 0 24-16,0 0-12 0,1 0-14 15,0 0-28-15,9 0-149 0,1 0-99 16,-5 0 127-16,9 0-202 16,-9 0 262-16</inkml:trace>
  <inkml:trace contextRef="#ctx0" brushRef="#br0" timeOffset="127985.19">18855 13101 941 0,'0'0'45'16,"-1"0"12"-16,-1 0 21 0,1 0 24 0,-3 0 67 15,4 0-74-15,-2 0-1 0,1 0-17 16,-2 0-13-16,2 0-25 15,-1 0-20-15,-1 0 24 0,3 0-17 0,-1 0 17 16,0 5-8-16,1-2-2 0,0 1-12 16,0-2-19-16,0 7-4 0,0-3 10 15,0 1-7-15,0 0 2 0,0 0 2 16,4-1-11-16,0 7 8 0,0 1 17 16,-4-6-7-16,2 9 2 15,1-5-11-15,-1-1 4 0,1 2 6 16,-1 1 3-16,2 0-4 0,-1 1-7 15,4 13-7-15,-3-14 0 0,0-2-1 16,1 0 3-16,-3-1-2 0,1-2 2 0,0-1 2 16,1 6-10-16,-1-9 3 0,-2-1-7 15,2 0-15-15,-2-2-37 0,1 2-34 16,1-2-43-16,4 2-302 0,-3-3 126 16,0 1-43-16,-1-1 70 0,0-1 78 15</inkml:trace>
  <inkml:trace contextRef="#ctx0" brushRef="#br0" timeOffset="129630.62">19974 13215 1164 0,'0'0'31'0,"0"0"20"0,0 0 96 15,0 6-72-15,0-6 6 0,3 5-11 16,-3 0 5-16,4 0-32 0,0 0-19 0,3 9-3 16,-3-7-7-16,-1 3-12 15,2 0 0-15,-1 2 0 0,1 0-7 0,0 1 4 16,7 14 0-16,-1-2-10 16,-5-14 8-16,5 8-6 15,-8-11-7-15,1-2-16 0,-1-2-9 0,-1-2-19 16,1 1 3-16,-1-3 7 0,0 0-19 15,-2 0 39-15,0-7 0 0,0 1 2 16,0 0-5-16,0-3 13 0,0 1 7 16,0-13 5-16,-6 10 8 0,6-1 0 15,-4 0 6-15,0 0-3 0,4 1 1 0,-5 0-5 16,1-11 24-16,4 12-6 16,0 1 13-16,0 0-11 0,0 1 3 0,0 0 4 15,0 2-5-15,0-5 11 0,0 8-22 16,0 0-4-16,0 1 9 0,6 2-5 15,-1 0 3-15,-2 0 16 0,6 0 49 16,-3 8-32-16,0-2-12 0,0-1-9 16,-1 1-7-16,-2 1-10 0,3 0 0 15,1 6-12-15,-4-7 3 0,0 0-4 16,0-1-6-16,-1-1 1 0,0-2-16 16,-1-1-7-16,2-1-18 0,0 0 41 15,-2 0 5-15,2-12 5 0,-3 6-4 16,2 0 3-16,-2-2-3 15,2 2 4-15,-2-2 2 0,2 1-1 0,1-6-8 16,-1 7 2-16,-1 1-2 0,3 2 0 16,-2-1 9-16,2 2 3 0,0 1 4 15,6 1 17-15,-3 0-7 0,1 0 9 16,0 4 3-16,-1 3 17 0,3-1-2 16,-1 2-7-16,10 9 5 0,-1 2-43 15,-9-10-5-15,5 9-31 16,-7-10-22-16,0-1-41 0,-2 0-104 15,0 0-150-15,0-3-65 0,1 1 44 16</inkml:trace>
  <inkml:trace contextRef="#ctx0" brushRef="#br0" timeOffset="130189.34">20413 13303 715 0,'6'3'92'0,"-2"-2"-27"15,3-1 44-15,0 0 37 16,-2 0-52-16,4-5 65 15,-6 5-139-15,2-6-11 0,0 0 11 0,-1 0 6 16,0 1 4-16,0-1-11 0,2-6-5 16,-2 0 9-16,-2 6-16 15,-2-5 3-15,0 3-2 16,0 3-4-16,0 0 8 0,0 3-12 16,-6-1 6-16,0 3-7 0,2-2 2 0,0 2-16 15,-2 0 6-15,-4 0 16 16,2 12 28-16,3-7-22 0,-2 7 24 15,2 1-11-15,3-6-12 16,-1 8 51-16,3-7-25 0,0 1-7 16,0-3-15-16,0 1-4 0,0 0 3 15,0 0-4-15,13 4 10 0,-1-1-9 16,-5-6-14-16,10 5 3 16,-7-5-8-16,0 0 8 0,4-1-4 15,-1 2 5-15,1-3-5 0,1 1-16 16,16 1-132-16,-2-4-301 0,-16 0 78 15,10 0-307-15</inkml:trace>
  <inkml:trace contextRef="#ctx0" brushRef="#br0" timeOffset="130471.39">20641 13257 1310 0,'6'0'48'15,"5"0"114"-15,-6 4-69 0,2 0-26 16,1 0-24-16,0 0-9 0,1 1-19 15,2-1-12-15,11 6 0 16,-1-1 3-16,-11-5 0 0,9 4-5 16,-5-1-2-16,-7-3 1 15,7 4-40-15,-9-5-53 0,-2 0-91 16,1-1-136-16,-1 0-58 0,-1 0 24 16,-1-2 92-16</inkml:trace>
  <inkml:trace contextRef="#ctx0" brushRef="#br0" timeOffset="130648.03">20772 13209 1595 0,'0'0'0'0,"0"5"2"15,0 2 6-15,0 6 9 0,0-7-6 16,0 1-9-16,0 1 4 0,-5-2-6 0,5 2-5 15,-5-2-10-15,1 7-111 16,0-3-242-16,1-5 60 0,-1 5-284 16</inkml:trace>
  <inkml:trace contextRef="#ctx0" brushRef="#br0" timeOffset="131144.12">20924 13186 1341 0,'0'-2'39'0,"0"0"20"0,0 1 20 15,0 0 15-15,0 0 31 16,0-1-48-16,0 2-45 0,0 0 6 16,3 0 21-16,-1 0-20 15,3 9 23-15,2 4-42 16,-2-5-27-16,3 11-4 0,-2-8 9 0,0 0-3 16,-1 0-27-16,-1-1-44 15,1 1-90-15,0-1-136 0,2 6-563 16</inkml:trace>
  <inkml:trace contextRef="#ctx0" brushRef="#br0" timeOffset="131288.75">20871 13046 1767 0,'-4'-6'-3'0,"2"4"-5"0,2 2-47 16,0 0-6-16,0 0-21 16,0 0-45-16,0 0-105 0,0 0-96 0,0 0-23 15</inkml:trace>
  <inkml:trace contextRef="#ctx0" brushRef="#br0" timeOffset="131835.37">21121 13207 1060 0,'0'0'14'0,"0"0"4"0,0 0 6 0,0 0 20 15,0 0 2-15,0 0 23 0,0 0 96 16,0 0-6-16,0 0-79 15,0 0 50-15,0 0-66 16,0 7-63-16,0-2 17 0,0 0-6 16,0-1 1-16,0-4-3 0,-4 4 5 15,4 0-5-15,0 0 1 0,-4 4-2 16,4 1-3-16,0-5-10 16,0 7 2-16,0-5-3 0,0-2 8 0,0 3-1 15,0-2-2-15,0 2 1 16,5-2-3-16,3 6 0 15,-1-1-3-15,-4-5 4 0,7 3-3 0,0 2 1 16,-5-7-4-16,9 4-50 16,-7-4 5-16,0-1-24 0,0 0-36 15,1-2-23-15,-1 0-44 0,-1 0-48 16,6 0-290-16,-2-14 84 16,-5 5 332-16</inkml:trace>
  <inkml:trace contextRef="#ctx0" brushRef="#br0" timeOffset="132291.96">21316 13209 1608 0,'0'0'10'0,"0"0"59"15,0 0 66-15,-5 0-65 16,-1 0 64-16,2 0 11 0,-1 5-88 16,0 4 14-16,2-4-68 0,0 1 2 15,3 1-8-15,-1 1 3 0,1 0 1 16,0 2-4-16,0 8 6 15,4 1-7-15,2-10 2 0,5 8 6 16,0-5-8-16,-5-8 1 16,5 3-8-16,-6-5 5 0,1-1-3 15,-2-1 3-15,1 0-4 0,-1 0 10 16,-1 0-3-16,2-15 10 16,0-1-1-16,-4 8-10 0,-1-10 12 0,0 3-1 15,0 7-7-15,-11-5 1 16,2 1-50-16,5 8-21 15,-6-5-185-15,-2 7-285 16,5 2 114-16,-6 0-288 0</inkml:trace>
  <inkml:trace contextRef="#ctx0" brushRef="#br0" timeOffset="133745.6">20788 13317 850 0,'3'0'42'0,"-3"0"106"15,0 0-63-15,0 0 7 0,0 0-4 0,0 0-7 16,0 0-15-16,0 0-28 15,0 0-17-15,0 0-18 0,0 0-3 0,0-4 3 16,0 4 5-16,0-5-5 0,0 5 7 16,-3-3 0-16,3 3-2 15,0 0-9-15,0 0 5 0,0 0-11 16,0 0 9-16,0 0-6 0,0 0 7 16,0 0 5-16,0 0-1 0,0 0 11 15,0 0 2-15,0 0 10 0,0 0 19 0,0 0 3 16,0 0-21-16,0 0-13 15,0 10-32-15,0-3 7 0,0 0 1 0,0 1 1 16,0 1-3-16,0 2 5 16,0-1-5-16,-6 12-25 0,6-12 10 0,-5-1-25 15,5-2-9-15,-5 0-22 0,5 0-42 16,-3-2-49-16,0 1-377 0,-1-2 43 16</inkml:trace>
  <inkml:trace contextRef="#ctx0" brushRef="#br0" timeOffset="147275.34">13038 7703 950 0,'0'0'68'15,"0"0"23"-15,0 0 11 0,0 0-10 16,0 0 35-16,0 0-30 0,0 0-24 16,0 0-46-16,0 0 4 0,0 0-3 15,0 0-5-15,0 0 3 0,0 0 14 16,0 0-13-16,0 0-15 0,0 0 3 16,0 0-2-16,0 0 31 0,0 7-20 15,0-1 1-15,0 0-9 0,0 2 0 16,0-2-5-16,0 12-6 0,0-8-7 15,0-1 0-15,0 1 6 0,0 0-7 16,0 12 5-16,0-13-6 0,0 2 7 16,3-1 2-16,-3 0-9 0,0-1 8 15,4 7-6-15,-4-9 2 0,3 0-6 16,-2-1 1-16,0 0 1 0,2 6 13 0,-1-6-3 16,0 0-5-16,0 0-3 15,-1 0-3-15,1 1 1 0,2 6 7 0,-2-6-1 16,-1-2-3-16,1 3-1 0,0-2-5 15,2 9 3-15,-2-8 4 0,-1 1 3 16,1 0-11-16,0 2 1 0,0-1-3 16,1 9 14-16,-2-10 8 0,1-1-1 15,-1 0-13-15,1 0-1 0,3 6-8 16,-4-8 12-16,1 2 4 0,-1 0-4 16,2 1 2-16,-2 0 4 0,2 7-8 15,-1-8 2-15,-1 0-4 0,1 0 10 0,0 0-8 16,2 6-3-16,1 0 5 15,0 1 1-15,-3-9-7 0,1 2 7 16,-1-1 2-16,2 0-3 0,-1 1 1 16,3 7 4-16,-2-8-4 0,-1 2-4 15,1 0 2-15,0 0-6 0,-1 0 3 16,3 7-3-16,-3-9 8 0,-2 1-2 16,1-1 3-16,0-1-4 0,0 5 0 15,0-6 1-15,-1 1 0 0,0-1 0 16,0 1 5-16,1-1-5 0,1 6 4 15,-1-5-6-15,0 1 4 0,0 1-5 0,0-1 2 16,1 0-2-16,1 7-2 0,-1-8 7 16,-1 2-2-16,0 0 5 0,1-2-6 15,0 6-4-15,-2-6 3 0,1-1 2 16,-1 1 4-16,0-1-1 0,1 0-3 16,0 5 3-16,-1-5-8 0,0 1 5 15,0-1 2-15,1 0-11 0,-2 0 12 16,3 5-3-16,-1-6 4 0,0 2-9 15,1 0 10-15,0 0-9 0,0 1 1 16,5 6 1-16,-4-5 4 0,1 1 1 16,0 0-4-16,-1 0-2 0,7 8-2 15,-7-8 2-15,1 0 0 0,0-1 6 0,0 1-9 16,0 1 7-16,7 7 0 0,-7-8-1 16,1 1 0-16,-1 0 4 0,1-2-6 15,0 1 11-15,5 6-9 0,-5-8-1 16,0 1 0-16,-1-2 8 0,1 1 5 15,0 0 0-15,6 5 9 0,-7-6-17 16,1-1 13-16,-1 0 1 0,0 2 0 16,1-2-2-16,5 4-3 0,-7-4-11 15,2 0 3-15,-2 0-5 0,1-1 0 0,0-1 0 16,4 4-6-16,-4-3 8 16,-1-2 3-16,0 1 0 0,1 0 1 15,0 0-6-15,5 0 2 0,-5 0-1 0,1-1 2 16,-1 1-6-16,2 0 2 0,-2 0 4 15,7-1-3-15,-7-1-2 0,1 1-6 16,-2-1 10-16,2 0-2 0,-2 0 0 16,6 0 1-16,-6 0-4 0,-1 0 2 15,1 0 5-15,1 0 1 0,3 0-2 16,0 0-4-16,1 0 4 16,-5 0-4-16,0 0 1 0,0 0 0 0,-1 0 1 15,0 0 1-15,2 0 1 16,-3 0-5-16,0 0 2 0,-1 0 0 15,2 0-1-15,-1 0 1 0,4 0-3 0,-2 0 4 16,-1 0 1-16,1 0-4 0,-1 0 2 16,1 0 3-16,4 4 2 0,-4 0-2 15,0-4-3-15,1 3-4 0,0 0 5 16,2 1-3-16,4 2 6 0,-5-3-1 16,1 0-1-16,-2 0-1 0,1 1 1 15,-1-1-4-15,4 3 7 0,-4-4-7 16,-1 1 0-16,-1-1-2 0,1 1 2 15,-1-1 7-15,2 3 0 0,-2-2-2 0,0 0-5 16,0 1 3-16,0-1 5 16,0 0-3-16,3 3-9 0,-3-3 0 0,-1-2 8 15,0 3 4-15,1-3-9 0,-2 1 9 16,3 1-15-16,-2 0 15 0,1 0-5 16,-1-1-5-16,0 0 5 0,1 1-2 15,1 2 1-15,-1-3 4 0,0 0 2 16,0 2-6-16,-1-2 1 0,1 0-4 15,4 5-5-15,-5-4 12 0,2 0-4 16,-2 0 4-16,2 1-5 0,0 1 5 16,-1-1-2-16,-1-2-2 0,1 0 1 0,0 1-2 15,0 0-2-15,2 1-7 16,-3-2 10-16,1 0 3 0,-1-1-2 0,0 2 6 16,-1-1-10-16,5 3 2 0,-3-2-1 15,-1-1 1-15,0 1 4 0,1 0-2 16,0 1 2-16,3 4-4 0,-4-4 1 15,1 0-2-15,0 0 5 0,0-1 0 16,0 1-1-16,1 4-1 0,-2-6-1 16,0 2 0-16,0-1 0 0,0 1-1 15,1 0 1-15,1 4 3 0,-3-5-2 16,2 1-2-16,0 1 2 0,0-1-2 16,-1 1 4-16,3 3 1 0,-2-3-7 0,-1 1 2 15,1-1-2-15,0 0 0 16,0 1 1-16,3 4 6 0,-2-5-2 0,-1 0 4 15,1 0-12-15,-1-1 1 0,0 1 1 16,3 3-3-16,-3-4 12 0,0 1-4 16,0 0 2-16,1 0-1 0,-1 0-8 15,4 6 8-15,-3-5-1 0,0 0-1 16,1-1 2-16,-2 2-2 0,2 0-1 16,4 8 6-16,-4-8-2 0,0 1 0 15,0 0-4-15,1 1-4 0,-1 1 2 16,7 7 3-16,-8-10 5 0,2 2-4 0,0-1 2 15,-1 1 1-15,6 6-4 0,-1 1-11 16,0 0 6 0,-7-9 6-16,1 0 1 0,0-1 1 0,-1 0-4 15,0 0 2-15,4 5-4 0,-5-7 7 16,1 1-6-16,0 0 4 0,-1-1-2 16,2 1-2-16,3 7 0 0,-4-5 5 15,2 0-3-15,1 0-4 0,0 0-2 16,1 2 5-16,7 6-1 0,-7-8 8 15,-1 1-6-15,0-1 1 0,-1 1-2 16,0 0 1-16,4 5 2 0,-4-6 2 16,0 0-8-16,2 1 4 0,-2 0-2 0,2 1 1 15,9 8 5-15,-9-8-7 0,1 1 7 16,1 0-9-16,-1 0 2 0,1 0 5 16,6 10-1-16,-6-9 0 0,-2-1-6 15,1 0 3-15,-1 1-3 0,0-2 1 16,7 12 4-16,-7-10 1 0,-1-1 3 15,1 0-1-15,0 2-1 0,-1-1 1 16,8 10-4-16,-7-9-4 0,0-2 3 16,0 2-1-16,0-1 2 0,0 1 5 15,7 9-6-15,-8-11 8 0,1 0-1 16,0-2 0-16,-1 0 4 0,0 0-8 0,7 7-6 16,-7-8 3-16,1 1 6 0,0 0-2 15,0 0-2-15,7 9-12 16,-7-8 11-16,0-2 6 0,0 2-7 0,0-1 5 15,0 1 3-15,9 7-13 0,-8-6 6 16,0-1-2-16,0 0 10 0,-1-1-7 16,1 2 2-16,9 6-3 0,-9-8 5 15,0 1-3-15,0-1-4 0,0 1 3 16,0-1-2-16,6 6 3 0,-7-7 4 0,-1-1-5 16,0 0 6-16,0 0-8 15,-2-1-2-15,5 3 3 0,-5-4 2 16,1 0 0-16,0 1 3 0,0-1-3 0,2 2 3 15,6 6-2-15,-4-5 1 0,-2 0-3 16,1 1 0-16,-1 0 2 0,-1 0-3 16,5 6 1-16,-6-8-2 0,0 1 2 15,-2-2 0-15,1 1-1 0,0 0 0 16,5 3 0-16,-5-4 4 0,0-1-1 16,0 0-2-16,-1 0 3 0,1 0-4 15,2 3 9-15,-2-4-7 0,0 2 2 16,0-1 1-16,1 1 0 0,-1 0 3 15,5 5 0-15,-4-4-8 0,-1 0 2 16,1 0 2-16,0-1 2 0,-1 2-1 0,5 3-2 16,-4-5 0-16,-1 0 1 0,1-1-2 15,-1 1 0-15,0-1-1 0,5 5-4 16,-6-4 6-16,1-1-2 0,0 0-1 16,0 1 6-16,2 3 3 0,-3-2-3 15,1-1 0-15,-1 1-6 0,1-1 5 16,1 0-3-16,3 6 4 0,-2-5-9 15,-1 0 1-15,-1 0 6 0,2 0-1 16,-2-1-2-16,5 4 6 0,-5-4-11 0,0-1 6 16,1 0 0-16,-1-1 1 15,0 2 2-15,3 1 6 0,-5-3-10 0,1 1 1 16,-1 0 2-16,1-1-5 16,-1 0 4-16,3 4 0 0,-1-3-2 0,-1 1-3 15,1 0 3-15,0 1-6 0,0 1 8 16,5 6-3-16,-4-7 4 0,0 1-5 15,0 0 1-15,1-1-4 0,-2-1 6 16,5 7 3-16,-4-6 2 0,-1-1-5 16,-1-2 0-16,1 2-1 0,-1-1-4 15,3 3 8-15,-3-4-3 0,0 0-2 16,1 0 1-16,-1 1-2 0,-1-1-2 0,5 5 4 16,-5-4 2-16,1-1-1 0,0 0 0 15,-1 0-2-15,0 1 1 0,4 2-2 16,-4-4 8-16,1 0-8 0,0 2 2 15,-1-2-1-15,0 0 0 0,4 4 6 16,-5-5-2-16,2 1-5 0,-2 0 6 16,1 1-6-16,0-1 2 0,2 5 4 15,-2-4-4-15,0 0-1 0,0 1 0 16,0-2-2-16,4 4 10 0,-5-3-7 16,1 0 1-16,0 0-2 0,0-1-2 15,0 0 3-15,1 3-4 0,-2-2 4 16,1-1 2-16,-1 1 2 0,1 0-5 15,-1-1 4-15,3 3-6 0,-2 0 4 0,-1-1-5 16,1 0 3-16,1 1-1 0,-1 0 2 16,5 5 6-16,-4-4-5 0,0 0-1 15,0-2-6-15,0 2 6 0,1-1-1 16,2 4 1-16,-4-5-3 0,1 1-1 16,0-1 5-16,0 2 0 0,1-2 5 15,3 7-2-15,-2-5-4 0,-1 1-2 16,1 0-3-16,1 0 5 0,-2-1-1 15,6 11-7-15,-5-9 8 0,1 0-3 16,0-1 6-16,-1 1-2 0,0-1-1 0,3 4 0 16,-5-5-1-16,1-1 1 15,-1 0-1-15,1 1 1 0,0-1 2 0,4 6-1 16,-4-7 0-16,-1 3-7 0,0-2 1 16,0 1 6-16,0 0-2 0,2 8 7 15,-4-6-8-15,2-2 0 0,0 1 7 16,0-2-8-16,1 2 3 0,1 4 6 15,-1-7-7-15,-1 2 4 0,1-1-5 16,-1 1-3-16,2-1 4 0,3 10 2 16,-4-8 2-16,0 0-3 0,-1 1-2 15,1-1-2-15,4 8 1 0,-6-9 3 16,2 0 0-16,-2-1 0 0,1 0 0 16,-2 0-3-16,1 3-1 0,0-5 5 0,0 1-2 15,-2 0-5-15,2 0 7 0,-1 0-6 16,3 4 0-16,-2-4 4 0,-1 0 2 15,2 1-2-15,-1-1 3 0,0 1-6 16,3 6 5-16,-3-6-5 0,1 1 2 16,0-1-1-16,-1 1 2 0,1-2 1 15,2 3 1-15,-3-2 1 0,1-2-3 16,-2 0 1-16,1 0 1 0,0 0-6 16,2 2 5-16,-3-1 1 0,0-2-1 0,1 1 0 15,0-1-1-15,0 0 0 16,3 5 3-16,-2-5-1 0,0 1-3 0,0 1 0 15,1 0 3-15,-1 0 2 0,4 4-4 16,-4-5 1-16,0 1-2 0,1 0 4 16,-1 0-2-16,-1-1 1 0,3 3-5 15,-1-3 5-15,-1 1 0 0,0 0-6 16,1 0 8-16,-1 0-1 0,6 5 2 16,-4-4-8-16,-1 0 3 0,-1 0-2 15,1-1 0-15,0 0 1 0,5 5-4 16,-5-5 10-16,0 0-2 0,0-1-2 0,1 0 3 15,0 1-5-15,5 2-2 0,-5-3 3 16,0 1-2-16,1-1 5 16,-1-1-5-16,7 5 2 0,-7-5 1 0,1 0 4 15,0 1-6-15,-1 0 2 0,1-1-2 16,5 2 6-16,-7-2-5 0,2 0 2 16,-1 0-4-16,1 0-6 0,0 0 15 15,6 4 4-15,-5-4-4 0,0 0-6 16,0 2 2-16,0-1-2 0,0 0 3 15,6 4-7-15,-7-4 1 0,1 1 2 16,-1 0-2-16,1 0 4 0,0-1-2 16,7 4 0-16,-7-3-1 0,1-1 1 0,1 0 0 15,-1 1 1-15,0 0 0 16,8 2 2-16,-7-1-5 0,-1-3 1 0,0 2 2 16,0-1 0-16,0-1 2 0,6 4-1 15,-8-4 0-15,1 1-1 0,-2-1-4 16,1 0 3-16,0 1 4 0,7 4-4 15,-6-4 5-15,0 0-6 0,1 0 2 16,0 0 8-16,0 1-10 0,8 0 2 16,-7 0-2-16,-1 0 2 0,2-2 1 15,-1 2-5-15,0 1 4 0,12 3-1 16,-11-4 6-16,1 1-8 0,-1-1 4 0,2 0 0 16,-2 1 0-16,12 4 2 15,-12-5 0-15,1 0-6 0,0 1 9 0,0-2-5 16,-1-2-7-16,10 3 1 0,-10-3-3 15,0 1 8-15,-2-2 1 0,1 2-2 16,8 1 5-16,-9-1-5 0,-1 0 0 16,0 0-2-16,0 0 6 0,0-2 0 15,8 2 1-15,-8-1-1 0,0 0-2 16,1 2 1-16,-1-3 1 0,3 2-2 16,7 2-3-16,-7 0-1 0,0-1 1 15,-1 0 0-15,1-1 3 0,-1 1-1 16,8 4 5-16,-9-4-3 0,1 0-3 0,-1 0 3 15,-1-1-5-15,1 1-1 0,5 1 5 16,-7-2 1-16,-1 0-2 0,2 0 0 16,-1 1-4-16,1-1 6 0,8 2 5 15,-7 0-7-15,0-2-1 0,2 2-3 16,-2 0 2-16,1-1 2 0,9 4-3 16,-8-3 1-16,0-1 6 0,0-1-6 15,-1 2 0-15,1-2 6 0,7 3-2 16,-9-2 3-16,0 0-4 0,0-1-2 15,1 1 2-15,-2-1 1 0,10 4-4 16,-9-3 1-16,1 1-3 0,-1-2 3 0,2 2 2 16,-3 0-2-16,10 4 3 0,-9-5 0 15,0 0-1-15,0 2 0 0,-1-2-1 16,0-1-1-16,8 4 2 0,-8-4-3 16,1 1 2-16,0-1 5 0,0 1-7 15,1-1 8-15,6 3-12 0,-8-2 9 16,0-1-8-16,0 0 2 0,-1 0 4 15,4 1-3-15,0-1 5 16,-3 0-3-16,1-1 0 16,1 2-2-16,1 0 2 15,1 3 2-15,-4-4 0 0,-1 2-2 0,1-1 3 16,0 0-3-16,1 1-2 0,8 4 3 16,-9-4 1-16,1 1-1 0,-1-2-1 15,0 2 1-15,-1-2-5 0,7 3 4 16,0 0 2-16,-8-4-1 15,9 4-3-15,-8-3 0 0,0-1 2 16,0 2-1-16,0-1 2 0,1 0 0 16,4 4-5-16,-5-4 3 0,0 0-1 15,-1 1 3-15,1-2 2 0,-1 1-5 16,4 3-1-16,-5-3-3 0,-1-1 7 16,0 1 0-16,1-1-5 0,-1 1 4 15,4 2-3-15,-3-2 0 0,0 0-2 16,1 0 0-16,-1 0-6 0,0 0 6 0,3 1-9 15,-3 0 12-15,0-2-1 0,0 0 2 16,1 3 3-16,-2-1-5 0,6 3 5 16,-4-3-1-16,1 0 2 0,-1 1-8 15,0-1 12-15,0 1-8 0,4 1 0 16,-4-2 0-16,-1 0-3 0,0 0 9 16,2 0-10-16,-1-1 4 0,5 5 4 15,1-2-4-15,-2 0-2 16,0-2 3-16,-5-1-3 15,4 1 0-15,-3-1 1 0,-2-1 1 0,2 1 2 16,0 0 2-16,0 0-2 0,6 4 0 16,-4-4-2-16,-1 1-1 0,1-1 6 15,0 1-5-15,-1 0 6 0,8 2-9 16,-8-3 6-16,1 1-6 0,0-2 4 16,0 2 5-16,0 0-5 0,8 3 1 15,-8-3-2-15,1 1-1 0,0-1 1 16,0 1 1-16,-1-1 0 0,6 4 4 15,-7-3-6-15,0-2 4 0,-1 0-5 16,0 1 1-16,-1-2 3 0,5 4-1 0,-4-4 0 16,0 2 0-16,0-1 2 15,0 0-1-15,0 1 2 0,5 1-5 0,-4-1 0 16,-2-3-1-16,1 1 7 0,0 1-6 16,-1-1 2-16,4 3 1 0,-3-2 0 15,-1 0 1-15,1 1-2 0,0-1 0 16,-1-1 2-16,6 4-6 0,-6-4 8 15,0 0-7-15,0 2 5 0,0-3-2 16,-1 2-5-16,4 0 2 0,-4 0 5 16,0-2-4-16,0 1 3 0,0 0 0 15,-1-1-3-15,3 2 8 0,-3-2-9 16,-1 2 5-16,0-3-1 0,1 0-2 16,-1 1 1-16,0 1-9 0,2-1 11 15,-1 1-2-15,2 1 8 0,-2-1-10 16,0 0 2-16,1-1-1 0,-1 1 2 15,0-2 2-15,1 4-2 0,-2-3-4 16,1 1 3-16,-1-1-1 0,1 0 1 16,-1 0 2-16,0 1-4 0,-1-2 0 15,1 1 0-15,0 0 5 0,0 0-7 16,1-1 2-16,-1 2-1 0,0-2 1 16,0 1 3-16,0 0-2 0,0-1 2 15,1 1 2-15,-1 0-5 0,0-1 2 16,1 1-2-16,-1-1 0 0,1 1 4 15,0 1-3-15,3 0 8 0,-2-1-7 0,-1 1 1 16,2 0 2-16,-1 2-5 16,2-2 6-16,4 5 5 0,-2-3-5 0,-1-1-4 15,1 1-3-15,1 1 4 0,0-2 0 16,6 5 3-16,0-2 0 16,-7-2-2-16,5 1-2 0,-6-3-5 15,1 1 4-15,-1-1 2 0,0 0-4 16,-1 0 6-16,8 4-6 0,-6-3 5 15,-2-1-1-15,1 0 0 0,0 2-1 16,-1-2 1-16,5 3-1 0,-6-2-5 0,-1-1-1 16,2 0-1-16,-1 0 2 0,-1 0 8 15,5 2 0-15,-2-1-3 0,-1 1 0 16,1-2 2-16,1 1-3 0,0 1 1 16,6 4-4-16,-7-4 0 0,-1-1 4 15,1 1 1-15,-2-1-3 0,0 0 2 16,5 2-4-16,-5-2 4 0,0-1 0 15,-1 1-2-15,1-1-3 0,0 1 3 16,6 3-1-16,-4-2 5 0,-1 0-7 16,1 0 1-16,0 1-2 0,-1-2-1 0,6 5-4 15,-6-4 6-15,-1-1 4 0,1 0 4 16,-1 0-6-16,0 1 5 16,5 2-5-16,-4-3 4 0,-1 0-4 0,2 0 4 15,-1 1 2-15,1 1-1 0,4 0-2 16,-4-2-2-16,-2-1 0 0,0 1 2 15,-1-2 1-15,1 1-6 0,1-1 3 16,-1 1 7-16,-2-1-4 16,2 2-1-16,-2-2 0 0,0 0 0 15,0 0 2-15,2 0-1 0,-1 1-3 16,3 2-3-16,-2-3 1 0,-2 1 2 16,0 0 6-16,1-1-3 0,0 0 2 0,1 1-6 15,-2 0 1-15,-1-2 3 16,1 0 0-16,0 2-1 0,0-1 0 0,1 0-3 15,-3 0 0-15,1-1 1 0,0 0 0 16,-1 0-5-16,0 0 0 0,0 1-2 16,0-1 6-16,0 0-4 0,0 0-8 15,0 0-7-15,0 1-4 0,0-1-17 16,0 0 12-16,0 0 9 16,0 1-11-16,0 0 17 0,0 0 11 15,0 0-2-15,0-1-1 0,0 1 4 16,0 1-7-16,0-1 6 0,4-1-1 0,-4 2 2 15,4-2 0-15,-1 2 2 16,4 3-5-16,-2-3 6 0,-1 0-4 0,-1 1-1 16,2 0 2-16,-1-2-4 0,5 4-4 15,-6-3 12-15,1 1-2 0,0-1 6 16,1-1-3-16,-1 1-5 0,8 5 0 16,2-2-17-16,-7-2-1 15,9 5-46-15,-9-6 12 0,-1 3-26 16,-1-3-60-16,0 2-134 0,-2 0-92 15,2 3-234-15</inkml:trace>
  <inkml:trace contextRef="#ctx0" brushRef="#br0" timeOffset="154921.15">20117 10717 662 0,'5'6'35'0,"-5"-2"31"16,4-4 3-16,3 5 60 0,-4-1-92 0,-2-1 8 15,2-3 9-15,1 4 5 0,-1 0-8 16,2 2 33-16,-3-3-54 0,2 0-3 16,-3-1-4-16,2 1-1 0,0 0-7 15,3 3 11-15,-4-3-17 0,1 1-5 16,0 0-1-16,1 0-2 0,1 0 3 15,3 2 4-15,-5-2-9 0,3 0-5 16,0 0 4-16,-1 0 0 0,7 7 6 16,-5-6-4-16,0 0 4 0,1 1 0 15,-1 1-2-15,1-2-6 0,7 6-3 16,-8-4 5-16,0-2-1 0,0 0 6 0,-1 1-4 16,1-1 2-16,6 6 4 0,-6-7-2 15,0 1-6-15,0 0 3 0,-1 1-1 16,1-3 5-16,5 7-7 0,-5-7 4 15,-1 2-7-15,0-1 9 0,1 0-4 16,0 1 4-16,7 4-5 0,-7-5 5 16,-1 1-3-16,3-1 0 0,-2 0 4 15,-2 0-5-15,9 4-6 0,-8-4 1 16,-1-1 2-16,1 0 3 0,0 0 2 0,-1 1 3 16,5 2-3-16,-3-5 1 15,-2 2-4-15,0-1 2 0,0 2 1 16,2-1-2-16,5 3 0 0,-5-2 3 15,0-1-2-15,0 0 0 0,0 1-2 0,2 0 2 16,7 3 3-16,-9-3-5 0,2 0 0 16,-2 0-3-16,2 0 3 0,0-2 3 15,10 5 3-15,-9-4-3 0,2 2-1 16,-1-3-3-16,2 2-1 0,1-1-1 16,12 5 7-16,-14-4-5 0,1-1-3 15,-2 0-4-15,-1 1 3 0,2-2 0 16,4 4 0-16,-10-5-4 0,2 2 6 15,-2-2-11-15,0 1 8 0,4 2-14 16,-6-3 9-16,1 1-4 0,0 0 8 0,0 0-3 16,2 0 16-16,0 2-1 0,-2-2 4 15,-2 0-13-15,2-1 4 0,-2 1-5 16,-1-1 1-16,5 3 17 0,-5-3-8 16,1-1 3-16,-1 1-8 0,0 1-3 15,-1-2 5-15,2 4 5 0,-1-4-3 16,-1 0-3-16,-1 0 1 0,1 1 0 15,-1-1 4-15,2 2-9 16,2 3 15-16,-1-4-11 16,1 2-17-16,3 3-166 0,-4-1-25 0,1-1-78 15,1 1 25-15,-2 1 53 16</inkml:trace>
  <inkml:trace contextRef="#ctx0" brushRef="#br0" timeOffset="166400.84">13148 9813 924 0,'0'0'31'0,"-2"0"34"15,2 0 25-15,-1 0 17 0,1 0-14 16,0 0 66-16,0 0-86 0,0-5-7 16,0 5-15-16,0-4 8 0,0 4-15 15,0-6 50-15,0 4-58 0,0 0 1 16,0 1-14-16,0-1 3 0,0 1-4 16,0 1 7-16,0 0-21 0,0 0 0 15,0 0-1-15,0 0 6 0,4 0 3 16,2 0 15-16,1-7-8 15,4-5-6-15,-4 6-13 0,2-2-1 16,-1 1 6-16,2-1-4 0,2 1 10 16,14-12-3-16,4-2-12 0,-14 10 0 15,15-10 3-15,-15 12-2 16,1 0 0-16,-3 1-2 0,2 0 5 0,-1 0-4 16,13-4-7-16,-15 8-8 0,0 0-13 15,-1 0-37-15,-1 3-34 0,-1-1-56 16,9 2-386-16,-10 0 96 0,-1 0 61 15,-1 7 87-15</inkml:trace>
  <inkml:trace contextRef="#ctx0" brushRef="#br0" timeOffset="170959.75">13780 8356 872 0,'-1'-3'17'15,"-1"3"-17"-15,1 0 18 0,0-4-12 16,-1 4 1-16,2-3 0 0,-2 0-31 16,0 3 30-16,2 0 0 0,0 0 0 15,-2-3-31-15,2 3-13 0,-1 0-58 16,1 0 63-16,0 0 26 0,0 0 0 15,-1 0 14-15,1 0 13 0,0 0 7 16,0 0-14-16,0 0-7 0,-1 0 1 0,0 0 6 16,0 0-6-16,-1 0-14 0,1 0 7 15,-1 0 6-15,0 0 1 0,0 0-1 16,1 0 1-16,-3 5-1 0,4-5-6 16,-3 5-6-16,2-5 6 0,-1 5-13 15,1-5 7-15,-2 6 12 0,1-6 1 16,0 3-1-16,1-3-19 0,-1 3 7 15,0-3-1-15,0 4 0 0,-1-1 1 16,1-1-14-16,1 1 0 0,-1 0-7 16,0 1 7-16,-2 0 7 0,1-1 7 15,0 1-6-15,1-1 18 0,0-1-25 0,0 1 7 16,-2 3-26-16,1-2 20 16,2 0 7-16,-1 0 5 0,0 1-7 0,0 0 1 15,-1 6-11-15,1-4 17 0,0 1 0 16,1-1 16-16,-1 1-10 0,1 0-11 15,-3 9 27-15,1-8-10 0,1 1 4 16,0 0-11-16,-1 1 1 0,1 0-1 16,-2 14-1-16,3-12 1 0,0 2 0 15,0 1-1-15,0 1 19 0,1 0-11 16,-1 1 0-16,0 19 23 0,0-16-38 16,1 0 10-16,0 0-23 0,0 0 24 0,0 1 23 15,0 24 31-15,0-24-49 0,0 0-6 16,0 1-7-16,7 0 0 0,-1 2 12 15,7 25 0-15,-5-24 0 0,0 0-19 16,2 1 13-16,0 1 0 0,0 0-7 16,12 27 4-16,-12-28 2 0,2-1 1 15,-1-1 0-15,-1-1 1 0,2 0 0 16,11 21 2-16,-11-22 9 0,0-1-11 16,0 1 17-16,1 0-12 0,0 0-16 15,12 22 10-15,-11-22-5 0,-1-2 10 16,2 2 1-16,0 0 5 0,0 0 1 0,1 0 5 15,18 27 1-15,-16-24 0 0,0 2 1 16,0-1 23-16,1 2-10 0,0 0 31 16,18 29 26-16,-20-30-46 0,1-1-40 15,0 0 3-15,-2-1 12 0,14 23 11 16,-6-7 1-16,-2-5-4 16,0-5 31-16,0-3-10 15,0 0-8-15,2 2 31 16,-12-16-47-16,0 0-8 0,-1-1-9 15,1 0 2-15,-1-2-11 0,10 11 17 16,-11-14-18-16,-1 1 8 0,0-2-6 16,0 1-5-16,0-1 12 0,10 9 2 0,-11-10 1 15,1 1-8-15,2 0 0 0,-1 0 0 16,1-2-1-16,12 6-4 16,-11-6 9-16,-1-1-4 0,1 2 1 0,1-2-5 15,1 0-4-15,13 4 3 0,-12-5 5 16,0 0 0-16,2 0 0 0,0-1 0 15,1-2 0-15,19 2 10 0,-17-3-7 16,-2 0 5-16,2 0-2 0,0 0-6 16,-2 0 2-16,19-7-9 0,-19 1-2 15,0 1 3-15,1-1 7 0,-1 0 3 16,-1 0-2-16,17-11 4 0,-18 9-3 16,1-1 9-16,-1 0-15 0,-1-1 8 15,1-1-9-15,11-9 8 0,-14 9-8 0,-1 2 5 16,-1-1-4-16,-1 1 5 0,-1 1 5 15,7-11-13-15,-9 10 12 0,-2-1-12 16,2 1 14-16,-3 1-1 0,0-2-1 16,2-9 23-16,-3 10-7 0,-2 1 8 15,0-1 11-15,-1-2-9 0,0 0-8 16,0-12-14-16,0 9-5 0,0 0-3 16,-5-2 10-16,1-2-10 0,-1 0-1 15,-3-22 4-15,2 18-2 0,1 0 0 16,-2-2-8-16,0-1 17 0,0-1-14 0,-12-28 6 15,10 26-4-15,-1-2 4 0,-1 0-2 16,0 0 0-16,-1-1-5 0,-10-30 3 16,11 30 0-16,0 1-3 0,1 0-4 15,0-1 13-15,-1 2-6 0,-9-31 10 16,9 29-13-16,0 0 2 0,0 1 9 16,-1-1-12-16,0 0 7 0,-15-31 8 15,14 33-12-15,-1-2-3 0,0 0-1 16,-2 1 1-16,0-1 10 0,-16-29 6 15,16 29-5-15,-1 1-8 0,0-1 0 16,1 0-3-16,0 0 3 0,-14-30 3 0,15 32-1 16,0-1 1-16,0 1-3 0,1 0 10 15,-17-28-1-15,-2 3 17 16,-3 2 10-16,-2 4 14 16,0 3 18-16,-3 2-4 15,0 1-33-15,21 23-29 0,-1 0 0 16,0 0 1-16,2 3 3 0,0 2-5 15,-18-12-1-15,20 16-1 0,0 1 7 16,1 4-6-16,-1 3-5 0,1 2-6 0,-16 0-36 16,16 0-4-16,1 10-15 15,-2 2-11-15,1 0-23 0,0 1 14 16,-14 18-73-16,16-17 81 0,-1 2-41 0,1-4-30 16,1 0-75-16,0-1-40 0,-12 6-180 15</inkml:trace>
  <inkml:trace contextRef="#ctx0" brushRef="#br0" timeOffset="173459.91">15287 10702 715 0,'-1'0'0'0,"-1"0"17"16,0 0 75-16,1 0-31 0,-1 0 12 16,2 0-5-16,0 0 14 0,-2 0 6 15,1 0 12-15,1 0-42 16,-1 0-21-16,0 0 40 0,1 0-49 0,-1 0-16 16,0 0-5-16,1 0 2 15,0 5-8-15,-2 2 0 0,2-4-7 0,0 2 1 16,0 0 1-16,0 2-6 0,0 2 7 15,0 0-1-15,6 15 5 0,0-11-2 16,-2 2 3-16,0-1-2 0,2 1-3 16,-2 1-3-16,6 16-4 0,-3-16 8 15,0 3 3-15,0 1-7 0,3 2 3 16,0 1-3-16,1 3-1 0,16 30 9 16,-12-26-2-16,1 3 5 0,2 0-4 15,2 0-8-15,-2 0 10 0,19 31-13 16,-1-3 1-16,-17-34 16 15,13 25-1-15,-17-30-2 0,0 1-10 16,0-3 0-16,2-1 10 0,-2-2-2 0,19 19 2 16,-17-20-7-16,2 1 2 0,0-2-4 15,1 0-3-15,0-1 6 0,-1-2 5 16,22 8-2-16,-21-12-4 0,1-2-3 16,-1 0 8-16,-1-2-4 0,0-2-5 15,17 0-6-15,-19-2 10 0,-1 0 4 16,-1-7-2-16,-1-1-10 0,-1 0 9 15,0-1 0-15,9-13 12 0,-12 10-12 16,1-1 6-16,-2 0-6 0,1-1 3 16,-2 0 3-16,6-15-7 0,-7 15-4 15,-1 1 0-15,-1-1 6 0,0 0 7 0,-1-1-5 16,-1 0 7-16,2-18-12 0,-2 16 6 16,-1-2 0-16,-2-1 3 0,0 0 15 15,0-1-6-15,-7-23 32 16,1 20-28-16,-1 0-10 0,0 0-11 0,0 1 1 15,1-3 1-15,-1 4 6 0,-7-22 4 16,8 24-11-16,1 2 6 0,-1 1 2 16,2 0-12-16,0 3 2 0,-3-13 5 15,1 2 8-15,3 14-10 0,-5-10 17 16,2 10-13-16,1 1 9 16,-21-22 37-16,15 20-43 15,0 1-2-15,-3 0 2 0,-1-2 1 0,-18-11-10 16,-5-3-12-16,18 15 14 15,-23-16-15-15,20 14 12 0,1 0-4 16,-1 1 7-16,-1 0-2 0,0 1-11 16,-24-9-11-16,3 5-27 15,24 9 15-15,-17-3-93 0,21 6 31 16,3 1-79-16,1 3-41 0,0 0-42 16,3 0 5-16</inkml:trace>
  <inkml:trace contextRef="#ctx0" brushRef="#br0" timeOffset="176424.53">16262 11429 685 0,'0'-1'15'15,"0"0"0"-15,0-1 15 16,0 2 33-16,0-1 3 0,0-3 94 0,0 4-99 16,0-1 13-16,0-1-1 15,5-1-11-15,0 1-22 0,6-4-14 0,-4 2-25 16,1 0 11-16,1 0-8 0,2-1 1 15,2 2 5-15,2 0 0 0,19-2 41 16,-13 3-27-16,53 2 4 16,-18 8 0-16,6 4-17 15,-31-6-13-15,3 0 11 0,-1 0 0 0,3 0 6 16,0 0 0-16,36 4-6 16,-1 1-3-16,-37-7-7 0,32 5 12 15,-35-5-7-15,-1 2 3 0,0-1 0 16,1 1 0-16,1 0-2 0,29 6 9 15,-30-7-12-15,-1 1 6 0,1-1-4 16,-3 0-2-16,1-1 2 0,-1 1-3 16,28 3-6-16,-29-2 8 0,0-2-3 15,-1 1 1-15,47 13-5 16,-51-11 4-16,0 1 8 0,0-2-7 16,22 14 6-16,1 3-6 15,-21-10 0-15,23 16-5 0,-23-12-1 0,0-1 3 16,1 1 4-16,-1 0-1 15,0 1 1-15,25 18 1 0,-26-18-3 0,-1 0 4 16,0-3-7-16,-2 1 3 0,0-2 0 16,16 13 5-16,-3-4-6 15,-19-12-3-15,14 8 0 0,-15-10 4 16,-2-1 1-16,1 0-6 0,-1-1 9 16,25 17-1-16,-24-16-8 15,-1 1-1-15,13 7-7 0,-13-8 11 0,1 0 1 16,-1-1 0-16,0 1-5 15,0-2 0-15,0 1-1 0,11 5 2 16,-13-7 0-16,20 8 7 0,-21-9 2 16,2 1-2-16,-3-2-3 0,3 0 1 15,0 1 0-15,11 5-6 0,0 3-2 16,-9-7-4-16,14 9-43 16,-15-7 21-16,2 0 2 0,1 0 16 15,-1 1 10-15,1 0-4 0,10 7 3 16,-13-8 3-16,-1 0 11 0,0 0-9 15,-2 0 9-15,0-1-10 0,4 6 6 16,-1-1-1-16,-5-5-3 16,2 6 4-16,-4-6-2 0,0 0 5 15,0 1-6-15,-2-1 4 0,1 1-4 0,4 8-8 16,-2-8 1-16,-2 2 5 0,1 0-3 16,0 0 13-16,1 1-7 0,2 2-5 15,5 12-6-15,-5-11 4 0,0 1 3 16,0 1 6-16,0-2-2 0,0 0 4 15,8 13-3-15,-8-15-3 0,0 1 2 16,-1 0-6-16,1-1 3 0,0 1 1 16,28 45-53-1,-28-45 44-15,0-1 0 0,2 1-6 16,-2-2-8-16,8 14-21 0,-7-13 31 16,0 1 4-16,1 0 1 0,-1 0-9 15,-1 0-11-15,7 10-72 0,-1 0-39 16,-8-13 56-16,7 12-120 0,-7-11 110 15,12 23-18-15,-12-22 108 16,0 1 8-16,0 0-3 0,0-1 20 16,-1 0-9-16,-1 0-4 0,4 14-37 15,-4-14-18-15,0 1-29 0,-2 0-9 16,1 0 8-16,0 0 23 0,0 14 24 16,-1-1 47-16,-1-11 10 15,0 11 80-15,0-14-49 0,0 0-3 0,0 0-23 16,0-1-8-16,0-1-11 15,-6 9-7-15,-5 1 34 0,7-10-21 16,-8 5-29-16,5-7-16 0,-2-2-2 16,1-1 13-16,-4-1 3 0,1 1 24 15,-4-2 4-15,-18-1 43 0,16-1 47 16,-1 0-41-16,-1 0-89 0,0 0-8 16,-1 0-86-16,-21 0 51 0,19 0 74 15,-3 0 27-15,1-5 2 0,-1 5-11 16,1-4 0-16,-2 4-14 0,-25-4 55 15,25 1-3-15,0 3 8 0,-51-4 86 16,52 4-136-16,1 0-3 0,-1 0-4 16,1 0 7-16,0 0-7 15,-22 0 10-15,23 0-21 0,-2 0 1 0,1 0-14 16,0 0 14-16,-3 0-6 0,-29-6-5 16,-4-5-19-16,28 6 2 15,-33-11-23-15,33 9 13 0,1 0-1 16,-3 0 6-16,0 0 0 0,0-1-1 15,-33-7 17-15,34 8 4 0,1-1 13 16,0 0-12-16,1 0 12 0,0 0 4 16,1-1 0-16,-29-8 12 0,31 7-16 15,0 2-5-15,0-2-11 0,1 0 8 0,1 0-4 16,-48-22 7-16,50 21 1 16,0 0 4-16,-21-11 12 0,22 12 8 15,1-2-1-15,-1 0 4 0,-1-1-11 16,-1-3-4-16,-23-14 1 0,24 15-2 15,-1 0 1-15,-38-27-6 16,46 28-20-16,1 3 11 0,0-2-3 16,1 2 0-16,1-2 3 0,-16-14-1 15,16 12-2-15,-1-2 9 0,1 1-4 16,-2-3 9-16,1 0-1 0,-2-2 6 16,-16-21 0-16,-3-1 2 0,19 20-6 15,-17-21-12-15,18 23 1 16,1-1 1-16,1 0 11 0,-1 1-7 0,0-1 1 15,-13-21 0-15,1 0 8 16,2 2-2-16,1 6 9 16,14 19-18-16,-7-13-10 0,2 3-20 15,8 14 6-15,-7-11-72 16,6 11 42-16,-1 1 41 0,1-3-73 16,-1-2 36-16,-3 1 8 0,0-4-48 15,-16-19 45-15,14 16 15 0,0 1 20 16,-2-2 17-16,2-1 12 0,-1-2 1 15,-12-22-23-15,3 1-110 0,15 23-12 16</inkml:trace>
  <inkml:trace contextRef="#ctx0" brushRef="#br0" timeOffset="183026.89">13272 5822 1401 0,'0'0'25'16,"0"0"13"-16,0 0 19 0,0 0 15 15,0 0 56-15,0 0-64 0,0 0 5 0,0 0 0 16,0 0 4-16,0 0-10 15,0 0 21-15,0 0-40 0,0 0-28 16,0 7-20-16,0-1 8 0,0 4-7 16,-3 3 0-16,0 1 0 0,1 6-3 15,-2 31-5-15,3-19 9 0,0 3-5 16,-1 6-1-16,-1 95-83 16,2-87 56-16,-2 0 13 0,1 3 6 15,-3 43-12-15,2-53 0 0,2-3-40 0,-1-5-52 16,1-5-83-16,1-5-131 15,0 8-459-15,0-22 509 0</inkml:trace>
  <inkml:trace contextRef="#ctx0" brushRef="#br0" timeOffset="183644.87">13103 6476 715 0,'0'0'47'0,"0"0"-14"16,0 11 0-16,0 2-13 0,0-3 0 15,0 6-7-15,0 17 19 0,0-15-25 16,0 1-6-16,0 1 8 0,0 0 0 0,0 1 26 16,0 21 102-16,0-23-80 0,0 1-18 15,0 0-20-15,0-4 0 0,0 1 1 16,7-3 9-16,5 11-12 0,-6-15-14 16,0-2-9-16,1-2 16 0,0-1 1 15,8-5 49-15,1 0 27 16,-8 0-39-16,10-21 13 0,-9 9-39 15,0 0-15-15,-1-1 1 0,2-2-57 0,-2-1-184 16,9-18-581-16</inkml:trace>
  <inkml:trace contextRef="#ctx0" brushRef="#br0" timeOffset="-198314.63">15082 7898 1318 0,'-3'0'15'16,"-1"0"26"-16,1 0 23 0,-2 0 97 16,1 0-86-16,2 0-11 0,-1 0 3 0,0 0 1 15,-2 0 29-15,-1 6-50 16,0-2-30-16,4-4-17 0,-1 0 0 15,1 0-3-15,1 5 1 0,-2-5-5 16,-1 5-20-16,2-2-26 0,1 0-28 16,-2 2-47-16,1 0-23 0,0 0-27 15,-5 11-284-15,2-7 183 0,-1 1 2 16,0 0 71-16</inkml:trace>
  <inkml:trace contextRef="#ctx0" brushRef="#br0" timeOffset="-198174.31">14827 8183 1492 0,'-9'7'8'0,"-6"7"5"16,8-9 3-16,1-1 4 0,0-1 1 16,1-3-11-16,0 4 6 0,-3 0-7 15,4-4-7-15,1 3-18 0,0-3-11 16,0 0-68-16,0 3-96 0,-3 0-525 16,3 1 406-16</inkml:trace>
  <inkml:trace contextRef="#ctx0" brushRef="#br0" timeOffset="-197968.64">14711 8674 1457 0,'4'8'-81'16,"-2"-1"-69"-16,2 5-371 0,-4-7 239 16,1 0 67-16,-1 0 91 0</inkml:trace>
  <inkml:trace contextRef="#ctx0" brushRef="#br0" timeOffset="-197677.92">14803 8924 1892 0,'6'10'-4'0,"-1"-3"-6"15,-2 0-9-15,0-1-9 0,0 3-32 16,-1-6 40-16,0 2-6 0,1-1 9 15,0 0-8-15,1 1-6 16,5 3-33-16,-4-3 12 0,0-1-21 0,2 1-12 16,-1-1-1-16,7 6-100 0,1 0-41 15,-2-3-50-15,-3-3-46 16,0-1 97-16</inkml:trace>
  <inkml:trace contextRef="#ctx0" brushRef="#br0" timeOffset="-197488.69">15051 9069 972 0,'12'3'6'0,"1"0"4"16,-2-1 6-16,1 0 0 0,-1-2 4 15,10 0 18-15,-11 0-18 0,0 0-4 16,1 0 0-16,0 0-19 0,0 0-28 16,13-16-125-16,-12 8-1 0,-1-1-54 15,0-1-4-15,-1-1 17 0</inkml:trace>
  <inkml:trace contextRef="#ctx0" brushRef="#br0" timeOffset="-197381.95">15377 8955 1251 0,'6'7'18'0,"5"5"45"0,-6-5-38 0,0 0-17 16,-1-1-12-16,1 0-4 0,-3 0 3 15,6 5-137-15,-4-7 18 0,0-1-77 16,0-2-18-16,0-1-35 0,1 0 39 15</inkml:trace>
  <inkml:trace contextRef="#ctx0" brushRef="#br0" timeOffset="-197170.8">15553 8931 909 0,'2'5'0'0,"-1"-5"0"0,1 6 0 16,4-2 12-16,-2-4 10 0,-1 0 0 16,1 0-10-16,1 0 5 0,1 0-23 15,7 0 18-15,-8 0-18 0,2 0-34 16,-1 0-84-16,1-9-98 0,-1 3-23 0</inkml:trace>
  <inkml:trace contextRef="#ctx0" brushRef="#br0" timeOffset="-196941.76">15766 8797 1242 0,'7'-5'11'0,"-4"1"1"0,1-1 6 15,-1 1-1-15,0-2-3 0,0 0 0 0,4-8 4 16,-4 7-9-16,0-1-2 15,1-1-7-15,-2 0-14 0,2 0-20 16,1-13-167-16,-2 10-35 0,0-2-70 0,-2 1 39 16</inkml:trace>
  <inkml:trace contextRef="#ctx0" brushRef="#br0" timeOffset="-196706.9">15857 8498 1592 0,'2'0'0'16,"3"0"-14"-16,-4 0 6 0,1 0 11 15,0 0 12-15,-2 0 8 0,1 0 10 0,3 0 9 16,-2 0-30-16,1-8-1 0,0 2-1 16,0-1-13-16,0-2-3 0,4-8-55 15,-4 8-11-15,0-1-41 0,0 1-57 16,-1-1-116-16,-1 2-53 0,2-10-204 15</inkml:trace>
  <inkml:trace contextRef="#ctx0" brushRef="#br0" timeOffset="-196559.23">15901 8273 1340 0,'3'0'41'15,"0"-3"-17"-15,-3 3 7 0,3 0-13 16,-3 0-1-16,0-5-9 0,0 3-67 16,0-2-28-16,0 0-49 0,0-1-71 15,0 0-90-15,0-3 9 0</inkml:trace>
  <inkml:trace contextRef="#ctx0" brushRef="#br0" timeOffset="-196376.82">15732 8007 1474 0,'-1'0'12'0,"0"0"-2"0,-1-3 0 16,1 3 0-16,1 0-18 0,-2-4-5 15,1 4-17-15,1-5-18 0,-1 1-34 16,0 1-24-16,0 3-37 0,-1-10-331 15,0 1 7-15</inkml:trace>
  <inkml:trace contextRef="#ctx0" brushRef="#br0" timeOffset="-196023.84">15564 7840 1447 0,'-2'-3'-16'0,"-1"-1"8"16,1 4 6-16,0-3-2 0,-5-4 8 15,3 4-1-15,-1-1 2 0,0 1 19 0,-1 0-3 16,-1 0-6-16,-5-3 31 16,5 6-27-16,0-3-4 0,-1 3-9 0,0 0-7 15,1 0-6-15,-9 0-24 0,8 0 4 16,-1 0-7-16,1 0 4 0,-1 0-18 15,0 0-6-15,-11 7-80 0,11-7 86 16,-2 0 10-16,1 0 22 0,-1 0 6 16,0 0 4-16,-9 0 26 0,10 0-9 0,1 0 4 15,0 0-10-15,2 0-4 16,0 0-7-16,-6 0-25 0,8 0 5 16,1 0-31-16,-1 0-75 0,1 0-88 15,0 0-38-15</inkml:trace>
  <inkml:trace contextRef="#ctx0" brushRef="#br0" timeOffset="-152150.87">1808 10900 542 0,'0'0'28'15,"0"0"0"-15,0 0 5 0,0 0 6 0,0 0-9 16,0 0 0-16,0 0 50 0,4 0-8 16,-4 0-40-1,9 0 19-15,-7 0 13 0,2 0 5 0,0 0-3 16,0 0-2-16,0 0-30 0,2 0 1 16,9 0 55-16,-5 0-59 0,1 0-17 15,2 0 0-15,1 0-2 0,2 6-2 16,1-1 7-16,25 7 49 15,4 1 35-15,-19-6-62 0,29 11-4 16,5-1 4-16,-29-8-18 0,35 9 14 16,-34-9-21-16,2-1 0 15,-1 0-3-15,0 0 3 0,1-1 1 0,-1-1-5 16,32 7 5-16,0-2-10 16,-33-6-5-16,33 4-1 0,-34-3-2 15,1-2 5-15,1 0 5 0,1 1-5 16,0-1 4-16,2 0-4 0,32 2-4 15,-3-1 0-15,-34-3 4 16,26 1-3-16,-31-3 4 0,-1 0-5 16,0 3 5-16,-1-3 0 0,2 0-7 15,-2 0 3-15,26 0-50 0,-3 0-85 16,-25 0-2-16,19 2-210 0,-23-1 72 16,-2-1-33-16,0 1 27 0,-1-1 34 15</inkml:trace>
  <inkml:trace contextRef="#ctx0" brushRef="#br0" timeOffset="-118140.08">6209 11489 1506 0,'-5'-1'30'0,"1"1"27"0,-1-1 19 15,0 1 26-15,-7-1 70 0,5 1-82 16,-1 0-22-16,0 0-19 0,-1 0-5 15,1 0-24-15,-10 13 22 0,-1 0-18 16,10-5-25-16,-7 11-3 16,9-6-2-16,0 0 4 0,2 2-1 15,1 1 2-15,1 0 0 0,2 18-13 16,1-2-1-16,0-19 12 16,11 10-6-16,-5-14 6 0,1-1-1 0,2-1-2 15,0-3 0-15,1 1-5 0,0-4-2 16,11-1-5-16,-9 0 14 0,-3-7-3 15,1-2-10-15,-1 0-13 0,-1-1-3 16,6-15-25-16,-5 0 10 16,-5 11 34-16,0-11-8 0,-3 12 17 15,0 2 2-15,-1 1 0 0,0-1 5 16,0 3 3-16,0-9 4 0,-5 6-2 16,-1 6-3-16,1-3 30 15,2 8-15-15,3-2-1 0,-3 0-14 16,3 1-6-16,0 1-6 0,0 0-9 15,0 0 12-15,0 0 5 16,7 12 3-16,0-6-7 0,1 0 2 0,0 2 3 16,0-2-5-16,2 2 8 0,0-1-1 15,8 6-5-15,-9-5 5 0,0-2-8 16,0 0 12-16,-2-2-1 0,1 1-26 16,7 3-116-16,-4-3-189 15,-5-4 24-15,2 1-458 0,-5-2 459 16</inkml:trace>
  <inkml:trace contextRef="#ctx0" brushRef="#br0" timeOffset="-117639.02">6221 11155 1037 0,'0'0'55'0,"4"0"17"15,1 8 18-15,-1 1 21 0,1 1-33 0,7 15 68 16,-4-10-85-16,-1 2-18 16,3 1-5-16,-1 1-6 0,0 2-11 0,2 0-5 15,9 22 0-15,-10-19-14 0,0-1 0 16,0-1-2-16,-2-2 0 0,1 0-1 15,5 16 2-15,-2-6-5 16,-7-19 9-16,3 9-9 0,-4-12 7 16,-2-3-16-16,-1 0-10 0,1-2-12 15,-1-1 2-15,0-1 12 0,-1-1-40 16,0 0 5-16,0 0-8 0,0 0 5 16,0-5 23-16,-7-1 19 0,-3-6 6 15,0-2 0-15,5 5 6 0,-7-11 4 16,7 11 6-16,1 0 7 0,0-1 10 15,-1 4-11-15,3-3-1 0,0 1 2 16,1-2 1-16,1 5 7 0,0 1-7 16,0-1 3-16,0 0 5 0,7 1 0 15,5-6 8-15,0-3-20 16,-5 6-10-16,6-7 5 0,-6 6-8 16,-1-1-19-16,0 1-59 0,1-2-88 15,-1 1-121-15,-1-1-73 0,7-10-179 16</inkml:trace>
  <inkml:trace contextRef="#ctx0" brushRef="#br0" timeOffset="-116956.14">6379 11107 1807 0,'-2'-1'16'0,"0"1"6"0,0 0 3 15,2 0-6-15,0 0-23 16,0 0-10-16,0 0-18 0,0 5 30 16,6 3 9-16,1 1-3 0,0 4-1 0,2 5-1 15,13 23-4-15,0 7 26 16,-9-23-15-16,8 25 11 0,-11-27-18 15,-1-1 3-15,0-1-3 0,0-2-4 16,-3-2 1-16,0-1 1 0,6 7-5 16,-8-14 3-16,0-3 2 0,-2-1 7 0,0-2 0 15,0-2 5-15,-1 2 75 16,-1-3 13-16,0 0-79 0,0-8-25 16,0 2 0-16,0-2 0 0,-5 0 1 15,0-2 4-15,5 0 3 0,-5-3-6 16,1-15 2-16,1 13-3 0,-1 0 6 15,2 0-8-15,2-1 4 0,0 2-1 16,0 0 3-16,0-12-6 0,0 16-2 16,0-1-8-16,0 3-2 0,6 1 9 15,-1 1-5-15,5-1 2 0,3 7 3 16,-6 0 10-16,7 12-9 16,-7-4 13-16,2 0-9 0,-1 3 2 0,1-1 3 15,0 2-8-15,-1-1 6 0,8 13-1 16,-8-12 0-16,0-1-1 0,-1-2 4 15,-1 0-7-15,0-3-3 0,4 4 5 16,-3-3 18-16,-5-5-4 16,0-1 54-16,-1-1-10 0,-1 0-3 15,0 0-19-15,0 0-13 0,0-5-21 16,0-2-2-16,-7-8 8 0,2 4-8 16,1 0 5-16,-1-2 0 0,0-2-6 15,5-1-2-15,-8-21-53 0,1-1-76 16,4 19 34-16,-3-20-153 15,4 21 58-15,0 4-109 0,1 1-93 16,0 2 27-16,0 2 85 0</inkml:trace>
  <inkml:trace contextRef="#ctx0" brushRef="#br0" timeOffset="-116679.58">6804 11122 1297 0,'9'18'100'16,"-4"-8"-34"-16,8 14 39 0,-7-11-72 16,1 1-9-16,-2-1-13 0,2-1-11 15,0 0 4-15,-1-1-24 0,5 8-205 16,-6-11-147-16,0-3-17 0,-1-1 52 16</inkml:trace>
  <inkml:trace contextRef="#ctx0" brushRef="#br0" timeOffset="-116515.99">6642 10845 1389 0,'-3'-3'-83'0,"2"3"-140"16,1 0-124-16</inkml:trace>
  <inkml:trace contextRef="#ctx0" brushRef="#br0" timeOffset="-115847.31">6868 10850 1972 0,'-3'-7'18'0,"1"6"-4"0,2 1-2 15,0 0-10-15,0 0-7 0,0 0 1 16,0 6-4-16,10 7 23 0,-3-3 5 16,9 19 8-16,-8-11-9 0,2 1-7 15,0 2 9-15,-2 0 3 0,2 0-9 16,6 20 2-16,-8-22-16 0,-1-3-4 15,-1 1-2-15,0-4 0 0,-1-3 3 16,3 6 0-16,-1-7 3 16,-4-8-2-16,3-1-1 0,-4 0-2 15,0 0 1-15,1 0 3 0,0-7-1 16,-1 0 0-16,4-8-2 0,-1 6 0 16,-2 0 2-16,2-2 2 0,-1 0 2 0,3 0-1 15,6-10-11-15,2 2-7 16,-5 11 14-16,7-3-7 0,-8 7 7 15,0 3-9-15,0 1 12 0,-1 0 0 16,-1 0 0-16,6 6 4 0,-6 1-1 16,-2 0-1-16,-1-1-1 0,-1 2 2 15,-1-1-3-15,-1 4 3 0,0 9 26 16,-1-10 0-16,0 3 5 0,0-3-5 16,-7 1-10-16,1-1-14 0,-6 6-1 15,6-10-2-15,0 0 3 0,-1-1-6 16,0-2-12-16,0 0-19 0,-9-2-117 15,1-1-115-15,7 0 29 0,-4-13-624 16,7 7 460-16</inkml:trace>
  <inkml:trace contextRef="#ctx0" brushRef="#br0" timeOffset="-115348.66">7136 10939 1421 0,'3'0'84'0,"-1"0"-6"0,0 0 20 16,1 8-14-16,1-1 0 0,1 0-10 16,5 11 13-16,4 2-65 15,-6-9-20-15,9 8 1 0,-10-12 0 16,2 1-2-16,-1-2 1 0,3-2 1 15,-2 0-1-15,9-2 2 0,-9-2-1 16,-2 0 1-16,0 0 3 0,-2-6-6 16,-1-1 2-16,1 1 6 0,0-11 4 15,-3 9-8-15,-1-1-5 0,-1-2 1 16,0 0-3-16,0 1 0 0,0-14-9 16,0 12 12-16,-7-1-4 0,1 1 2 0,1 1 1 15,-1 0 1-15,-7-10 5 16,1 6 5-16,6 10-8 0,1-3-23 15,5 8 8-15,0 0 10 0,0 0 1 16,0 0 15-16,5 9 0 0,9 8 25 16,-7-7-23-16,0 2-5 0,3-1-5 15,-1-1-3-15,-1 0-6 0,1-2 4 16,10 6 0-16,-10-8 2 0,0-2-3 16,0 0-41-16,1-3-53 0,-2-1-82 15,8 0-587-15,-9 0 316 0,-1-6 80 16</inkml:trace>
  <inkml:trace contextRef="#ctx0" brushRef="#br0" timeOffset="-115029.7">7253 10662 1531 0,'9'9'7'0,"-1"-1"33"15,1 3 18-15,0 1 4 16,0 0 0-16,2 1-33 0,12 17 3 16,-11-14-22-16,1-2-1 0,-1 1-7 15,0-1-2-15,0 0 3 0,10 9-4 0,-14-12 0 16,2-1 3-16,-3 0-1 0,0-3 3 16,-2-1-4-16,3 4-5 0,-2-4 1 15,-5-5 6-15,-1 0 5 16,0-1-8-16,0 0-2 0,0 0-1 15,0-8 4-15,0 1 6 0,-6-10-1 16,0 7 0-16,1-1-12 0,2 0 4 16,3-2 5-16,-4 0-1 0,4-14 0 0,0-1-2 15,0 14 3 1,0-9-19-16,5 12-54 0,0 0-80 0,-1 0-135 16,3 1-140-16,0-1 30 0</inkml:trace>
  <inkml:trace contextRef="#ctx0" brushRef="#br0" timeOffset="-114636.96">7579 10760 1899 0,'4'15'8'0,"-2"-12"14"15,3 2 39-15,-4-5-39 16,1 0-9-16,-1 0 28 0,1 0 29 0,-1 0 29 15,6-11 92-15,-5 5-137 0,1-1-28 16,1-2-17-16,-1-1 4 0,1-2-11 16,1-12 7-16,-4 11-7 0,1 0 3 15,-2 2-5-15,0 0-4 0,0 0 4 16,0 1-2-16,-6-8-8 0,0 11 2 16,1 0-3-16,0 1 2 0,-1 2-11 15,0 2-7-15,-5 2-29 0,4 0 33 0,1 8 14 16,1 2 2-16,-1 4 7 0,2 1-1 15,-3 24-1-15,5 3 3 16,2-19 5-16,0 18-7 0,0-23-2 16,7-1 1-16,-1-1-2 0,1-1 5 15,-1-2-1-15,8 9 0 0,-7-14 1 16,1 0 0-16,1-3 0 0,-1-1-3 16,2-4-19-16,8 0-105 0,1-9-169 15,-10-2 65-15,7-14-518 16,-9 12 340-16,-1-2 101 0</inkml:trace>
  <inkml:trace contextRef="#ctx0" brushRef="#br0" timeOffset="-114330.81">7741 10532 1869 0,'0'-3'33'0,"0"3"22"15,-5 0 11-15,5 0 20 0,0 0-7 16,0 14 149-16,0-8-109 0,0 2-14 15,0-1-54-15,0 2-12 0,0 0-24 16,0 8-12-16,6-9-1 0,0 0-2 16,1 0 3-16,0-2-2 0,0 1-3 15,10 8 4-15,1 1 12 0,-9-8 0 16,7 12 1-16,-8-11-4 0,-1 1-1 16,0 2 1-16,-2 1 2 15,-1 0-13-15,3 18 1 0,-7-15-1 0,0 1-49 16,0-3-79-16,0 1-97 0,0-1-144 15,-15 12-869-15</inkml:trace>
  <inkml:trace contextRef="#ctx0" brushRef="#br0" timeOffset="-113069.75">8613 10095 1917 0,'-1'-2'30'0,"-1"-2"104"0,1 3-38 16,0 0-12-16,1 0-18 0,0 0-7 16,0 1-19-16,0 0-23 0,0 0-26 15,0 0 3-15,6 0 1 0,-2 0 5 16,10 16 2-16,5 5-1 16,6 6-1-16,-14-13 0 0,3 1 0 15,-1 1 6-15,-1 0-7 0,0-1 2 16,9 11-103-16,-10-15 1 0,-4-1-57 0,1-1-25 15,-1-3-84-15,-2 0-180 16,4 1-396-16</inkml:trace>
  <inkml:trace contextRef="#ctx0" brushRef="#br0" timeOffset="-112459.21">8647 10295 1503 0,'2'-2'14'16,"1"0"42"-16,1 0 43 0,-1-1 22 16,5-2 97-16,-4 1-146 0,2 1 7 15,-1-2 5-15,3 0 4 0,0-1-17 16,11-7 5-16,-8 6-57 0,-1-2-5 16,1 1-3-16,1-1-6 0,-1 1-4 15,9-9-4-15,-8 8-10 0,-4 1-52 0,1 1-66 16,-1 0-103-16,0 1-194 0,3-3-643 15</inkml:trace>
  <inkml:trace contextRef="#ctx0" brushRef="#br0" timeOffset="-110439.14">9441 9372 1699 0,'0'-3'63'0,"0"3"35"0,0 0 29 16,-3-2-3-16,3 2-2 0,-3 0 89 16,3 0-128-16,-1 0-30 0,1 0-25 15,0 0-12-15,0 0-4 0,0 0 23 0,0 10-3 16,0 0 4-16,0 4 5 0,0 3 4 16,0 2-12-16,10 28 2 0,-3-22-29 15,-1 2-4-15,1 0 1 0,0-1-6 16,1 1 0-16,0-1 3 0,11 25 0 15,-11-28 8-15,3-3-10 0,-3-1-1 16,1-3 1-16,-1-2-12 0,7 9-50 16,-7-15-22-16,-1-2-33 0,0-1-29 15,0-1-33-15,-1-2-34 0,6-2-730 16,-6 0 445-16,-2 0 79 0</inkml:trace>
  <inkml:trace contextRef="#ctx0" brushRef="#br0" timeOffset="-109271">9669 9662 1341 0,'0'2'44'0,"0"-1"-11"15,0 1 20-15,0-2-2 0,0 2 25 16,0-2 1-16,4 0 53 0,1 0-102 15,-5 0 1-15,4 0-8 0,1 0 10 16,-2 0 19-16,5-5 60 0,-2 0-58 16,-2 0-10-16,0-1-5 0,1-1-15 15,-1-3 0-15,2 0-15 0,1-13 0 0,-3 11-10 16,-2-1 11-16,0 1-8 16,0 1 7-16,-1 3 3 0,1-4 9 0,-2 8-30 15,0 0-12-15,0 3-9 0,0-1-1 16,0 2 10-16,-12 0-36 15,12 0 24-15,-5 0 3 0,0 0 10 0,1 0 15 16,0 0 4-16,-2 0 8 0,3 0-8 16,0 4 4-16,2-4-6 0,-2 0 4 15,2 3 1-15,-2 0 1 0,0-3 0 16,1 2 1-16,0-2-3 0,-1 1 11 16,-1-1 5-16,2 0 5 0,-3 1 18 0,2-1-25 15,1 0-3-15,-1 0-7 16,0 0 6-16,0 0-7 0,-1 0 2 15,1 0-4-15,0 0 3 0,2 0-2 0,-2 0 2 16,1 0 3-16,-1 0 27 16,1 0-16-16,2 0-6 0,-2 0-8 0,-1 0-12 15,1 0 7-15,-1 8-5 0,1-3 9 16,1 3-8-16,-1 0 10 0,0 0 0 16,2 2 2-16,0 11 3 0,0-11-10 15,0 1-4-15,7-1 2 0,-2 0 5 16,1-1 1-16,0-1 0 0,7 5-8 15,-6-9-2-15,0 0 5 0,-1-2-4 0,1-1 8 16,5-1 6 0,-1 0-2-16,-5-8-2 0,2-7 8 0,-3 6-16 15,-1 0 0-15,-1 0 0 0,0-1-4 16,-1 1 6-16,3-9-15 0,-5 10 12 16,2 0-8-16,-2 1 4 0,0 0 3 15,0 1 5-15,0-4 10 16,0 5-9-16,-7 1 5 0,7 0-4 0,-4 2 3 15,4 0-1-15,0 1-16 0,0 1-3 16,0 0 10-16,0 0-1 16,0 0 5-16,0 0 1 0,4 0 6 15,1 5-8-15,0-5 2 0,7 9 0 16,-6-5 6-16,1-2-2 0,2 0 0 0,-1 0-7 16,-1-2-8-16,8 2-74 0,-10-2 2 15,2 0-65-15,0 0-109 0,-4 0-192 16,2 0 1-16</inkml:trace>
  <inkml:trace contextRef="#ctx0" brushRef="#br0" timeOffset="-108523.95">9735 9207 1881 0,'0'-4'19'0,"-1"2"14"16,1 0 8-16,0 2 47 0,0 0-70 16,0 0-6-16,0 0 3 0,0 0 22 15,6 8 22-15,5 12 52 0,-3-7-67 16,-1 1-17-16,3 4 0 0,1 1 1 15,1 0-15-15,9 19 7 0,-11-19-15 16,0-1 2-16,-2-3-5 0,0 0-4 0,-1-3 1 16,5 9-16-16,-7-13 11 0,0-2 0 15,-1 0 3-15,-1-3-1 16,0 0-5-16,-1-2-30 0,-2-1 24 0,2 0 8 16,-1 0 10-16,1 0-11 0,0-8-9 15,1-10-54-15,-1 8 30 0,1 0-3 16,-1-2-16-16,0-1-16 0,1 0-18 15,2-16-94-15,-4 12 93 0,3 3 1 16,-1-2-16-16,3 1-17 0,-2 1 20 16,9-12-15-16,-6 17 107 0,0 2 9 15,2 3-3-15,0 0 14 0,-3 4 7 16,11 0 54-16,-9 10-14 0,-1 1 23 16,2 1-1-16,-3 2 33 0,-1-1-3 0,6 16 95 15,-8-13-129-15,0-1-10 0,-3 0-9 16,0-1-8-16,0-1-1 0,0 12 16 15,0-15-37-15,0-1-6 0,-5 0-10 16,0-1-23-16,5-2-18 0,-14 4-88 16,10-7 40-16,-2 0-34 0,1-1-35 15,-1-1-137-15,-1-1-123 0,-6 0-301 16</inkml:trace>
  <inkml:trace contextRef="#ctx0" brushRef="#br0" timeOffset="-108023.81">10070 9322 1312 0,'0'0'5'0,"0"0"-5"0,0 0 9 15,0 0 6-15,4 0 18 0,1 0 47 16,-4 0-32-16,3 0 1 0,-1 0 11 0,0 0 2 16,1 0-6-16,5-12 21 0,-5 7-41 15,0-2-1-15,1 1 7 0,0-1-5 16,-2-1-11-16,2 0-12 0,1-9 0 15,-3 8-10-15,-1 0 1 0,-2 0-6 16,2 0 3-16,-1 1-3 0,-1-6 7 16,0 8-1-16,0-1 1 0,0 4-10 15,0-2-4-15,-7 1 0 0,-5 0 0 0,7 4 10 16,0 0 1-16,0 0-6 0,0 0 3 16,-2 0-2-16,-3 8 6 15,6-1 4-15,0 1-1 0,-1 1 4 0,1 0 8 16,3 2 0-16,1 12 38 0,0-9-27 15,0 0-7-15,7 2-2 0,0-1 4 16,0-2-5-16,7 15-6 0,3-5-28 16,-7-13 13-16,8 5-3 15,-9-8 6-15,1-2-25 0,1-1-14 16,-1-2-23-16,0-2-48 0,9 0-316 16,-12 0-46-16,2-12 17 0,-2 1 81 0</inkml:trace>
  <inkml:trace contextRef="#ctx0" brushRef="#br0" timeOffset="-107686.81">10101 8979 1764 0,'0'-5'14'0,"-2"0"8"0,0 1 21 16,2 0 24-16,-1-2 85 15,1 3-33-15,0 1-80 0,0 2 0 16,0-2-29-16,0 2-5 0,0 0 9 16,0 0 22-16,5 0 13 0,10 18 86 15,-8-8-67-15,3 3 7 0,3 2-2 16,1 2-7-16,1 1-11 0,17 22-9 15,-17-21-34-15,1 1-12 0,-2-1 0 16,2-1 1-16,0-2 5 0,13 15 1 16,-14-17-13-16,0-3-31 0,-1-1-52 0,-1-1-42 15,1 0-57-15,9 2-435 0,-11-9 28 16,-2-2 62-16</inkml:trace>
  <inkml:trace contextRef="#ctx0" brushRef="#br0" timeOffset="-106280.64">10554 8978 1587 0,'0'0'56'0,"0"-2"30"0,0 2 40 0,-3-1 25 16,3 0 112-16,0 1-128 0,-3 0-3 16,3 0-31-16,-4 0-16 0,2 0-37 15,-2 0 32-15,0 5-49 0,1-1-9 16,-1 1-13-16,-1 1 0 0,0 0 6 15,-3 10 12-15,3-5-13 0,1 0-5 16,-1 0 1-16,1 1-1 0,1-1-3 16,-2 10-9-16,4-14-6 0,1 1 2 15,0-3 7-15,0-1-12 0,0 2-6 16,0-5 9-16,6-1 3 0,1 1-6 16,0-1 3-16,1 0-3 0,7 0 15 15,-8 0 3-15,2-6 3 0,1 1-9 0,-2 5-17 16,-1-6-12-16,7 6-49 0,-10 0 42 15,2 0-2-15,-2 0-4 0,0 0 8 16,4 8-21-16,-6 2 16 0,1 1-26 16,-1 2-30-16,0 2-31 0,0 0-16 15,-1 14-250-15,-1-15-30 0,0-2-54 16,0-2 62-16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4T11:46:25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14145 2162 116 0,'0'0'144'15,"0"0"-50"-15,0 0-38 0,0 3-24 0,0-3-14 16,0 0-9-16,0 0-7 0,0 3-7 0,0-3-13 15,0 3-31-15,0-3-49 0,0 2-56 0</inkml:trace>
  <inkml:trace contextRef="#ctx0" brushRef="#br0" timeOffset="2149.67">14033 2396 15 0,'-5'-3'248'0,"5"1"-80"16,0 2-63-16,-4-3-29 0,4 3-16 0,0-4-11 16,0 4-3-16,-6 0-1 0,6 0 1 0,0-2-3 15,0 2-4-15,0 0-4 0,0 0-4 16,0 0-6-16,0 0-6 0,0 0-5 0,0 0-5 15,0 0-2-15,0 0-2 0,6 0 0 0,-6 0-2 16,4 0 0-16,1 2 1 0,5 2 2 0,-1 1 0 16,1 1 1-16,5-1 1 0,0 3 0 0,0 0 0 15,4 1 1-15,-4-1-2 0,4 0 0 0,0 1 0 16,2-1-2-16,-7 0 0 0,6-2 0 0,-1 2-2 16,-4-3 1-16,0 1-2 0,4-1-1 0,-10 0 0 15,6-1 0-15,-5 1 0 0,0-2 0 0,-1-1-1 16,1 1 0-16,0-1 0 0,-5 2 0 0,0-4 0 15,5 2-1-15,-5-2-3 0,-1 3-13 0,1-3-18 16,-5 3-27-16,5-3-50 0,-5 3-116 0,0-1-75 16,-5 1-46-16</inkml:trace>
  <inkml:trace contextRef="#ctx0" brushRef="#br0" timeOffset="2633.96">14385 2415 45 0,'0'2'217'16,"10"1"-92"-16,-5 0-50 0,-1 0-29 0,6 0-13 15,0-1-8-15,0 4-4 0,0-4-2 0,-1 4-1 16,1-3 0-16,-1 3-1 0,2-1 0 0,-1 0 0 15,-1 1 1-15,-4 0-1 0,5-1 1 0,-6 3 0 16,2-2 2-16,-2 2 0 0,-4 0-1 0,5 0-1 16,-5 3-1-16,0 0-2 0,-5 0-2 0,5 1-3 15,-4 4-3-15,-2-2-5 0,-3 2-4 16,4 1-7-16,-5-2-10 0,-4 2-8 0,3-1-10 16,-3 2-15-16,0-5-23 0,-1 1-63 0,-5 0-83 15,6-3-56-15</inkml:trace>
  <inkml:trace contextRef="#ctx0" brushRef="#br0" timeOffset="17947.98">14634 11694 230 0,'-5'0'183'0,"5"0"-51"15,-5 0-40-15,0 2-23 0,0-2-18 0,1 0-12 16,-1 0-8-16,0 0-5 0,0 0-6 0,0 0-4 16,-5 0-2-16,6 0 3 0,-2 0 3 0,1 0 3 15,1 0 0-15,-1 0-2 0,0 0-2 0,5 3-2 16,-5-3 0-16,0 0-2 0,0 3 0 0,0-3-1 16,5 2 1-16,-4-2 0 0,4 3-1 0,-6 0 1 15,2-3 1-15,4 2 2 0,0 4-2 16,0-3-2-16,0 3-2 0,0-1-3 0,0 1 1 15,0-2-2-15,4 9-2 0,2-6-4 0,-2 4-15 16,1 3-9-16,5 0-6 0,-5-1-1 16,5 1-2-16,-1 3 0 0,1-1-1 0,5 1 1 15,0-4 14-15,-6 4 8 0,6-3 6 0,-1 2 1 16,1-2 1-16,4 0 1 0,-4-4 0 16,5 4 0-16,-6-3 1 0,6 1 1 0,5-4-1 15,-6 2 1-15,6-1 0 0,-1-1 0 16,5-2-1-16,-4 1 0 0,4 0 1 0,0-5-1 15,5 4 0-15,0-1 0 0,-4-2 0 0,4-3-1 16,0 2 2-16,1 1 1 0,-1-3-1 16,0 0-1-16,-4 0 1 0,4 0-1 0,0 0 1 15,-5 0-2-15,0-3 0 0,0 1 0 0,1-4-1 16,-1 1 1-16,-5 0 0 0,1-4 0 16,-1 1 0-16,1-1 0 0,-1 2 0 15,-4-5 0-15,0 4 1 0,-1-3 0 0,0 0-1 16,-4 1 0-16,0-5 0 0,-5 4 1 0,5-3-1 15,-6 3 1-15,1-2 0 0,-5-1 0 16,5 4-1-16,-6-4 0 0,1 0 1 0,0 3 0 16,0-3 0-16,-5 0-1 0,0 0 0 15,0 1 0-15,0-1 0 0,0 3 0 0,-5-3 0 16,0 1 0-16,0-1 0 0,1 3 1 0,-6-1 0 16,0-1 1-16,0 4 0 0,-5 2 0 15,1-2 1-15,-1 1 0 0,0-1-1 0,-4 5-1 16,0-5 0-16,-6 4 0 0,1-3 1 15,-6-1 0-15,5 4 1 0,-9-1 0 0,6 0 1 16,-7 1-1-16,-4 0 3 0,5 2-2 0,-5 0 0 16,0 0 0-16,-6 3-2 0,7 0 2 15,-1 0-1-15,-5 3-1 0,0-3-1 0,5 3 0 16,-5 0-1-16,-5-1 0 0,5-2 2 0,0 3-1 16,0 0-1-16,0 3 0 0,0-4 0 15,5 4 0-15,5 1 0 0,-5 5 0 16,4-1-1-16,1 3-3 0,5-1 0 0,5 3-1 15,-1 4-3-15,1-3-6 0,4 1-12 16,6 2-16-16,-1-1-17 0,5 0-79 0,0 1-151 16,0-4-88-16</inkml:trace>
  <inkml:trace contextRef="#ctx0" brushRef="#br0" timeOffset="25514.79">22376 11570 21 0,'0'-3'94'0,"0"3"-8"0,0 0-10 16,0 0-15-16,0 0-19 0,0 0-15 0,0 0-8 15,0 0-7-15,0 0-3 0,0 0-2 0,-5 0-2 16,5 0-1-16,0 3 1 0,0-3-3 15,0 0-1-15,-5 2 0 0,5-2 1 0,0 0-1 0,-5 4 0 16,5-4-1-16,0 2 2 0,-4-2 2 16,4 3 0-16,-6-3 1 0,6 3 1 0,-4-3 1 15,-1 2 0-15,5-2 1 0,-5 3-1 0,5-3 2 16,-5 3 0-16,0-3 0 0,5 0-2 0,-4 3 2 16,4-3 1-16,-6 0 2 0,6 2-1 0,-5-2 0 15,5 3-1-15,-4-3-1 0,4 3 1 0,-6-3-1 16,6 2-2-16,-4-2-2 0,-1 4 0 0,5-4 2 15,-5 2 2-15,0-2 2 0,5 0 1 0,-5 3 2 16,1-3-1-16,4 0 2 0,-6 3-1 16,2-3-2-16,4 0-3 0,-5 0-2 0,0 0 0 0,5 0 0 15,-5 0-1-15,0 0-2 0,1 0 0 16,4 0-1-16,-6 0 0 0,2 0 0 0,-1 0 4 16,5 0 0-16,-6 0 2 0,2 0 1 0,4 0 0 15,-5 0 0-15,0 0 0 0,0 0 0 0,0 0-3 16,1 0-2-16,-2 0-1 0,2 0 2 0,4 0-1 15,-5 0 0-15,0 0 0 0,0 0 2 0,0 0-1 16,5 2 1-16,-5-2 0 0,0 3-12 0,1-1-3 16,-1 2-4-16,0-1 0 0,0-1-2 15,0 1-1-15,0 0 0 0,0 2-1 0,1-2 10 16,-2-1 4-16,1 4 1 0,1 0 1 0,-2-3 1 16,2 2 0-16,-1 0-1 0,0 1 0 15,0-1 1-15,0 0 0 0,1 1 0 16,-2 0 0-16,2 2 1 0,4-2 0 0,-5-1 1 15,0 3 0-15,0-2-1 0,5-1 1 0,-5 4-1 16,1-3 0-16,4-2-1 0,-6 2-1 0,6-1 1 16,0 1 1-16,-5 2-2 0,5-2 1 15,0-1-1-15,0 1 1 0,0 3 1 16,0-5 0-16,0 5-2 0,5-2 0 0,1 2 1 16,-2-1 0-16,1 3-1 0,5 0 0 0,-5 1 0 15,5-2 0-15,-1 1-1 0,1 0 1 16,-1 4-1-16,6-5 0 0,-5 1 2 0,5 0 0 15,0-1-1-15,-1 3 0 0,1-6 0 16,0 4 0-16,-1-3 0 0,0 1 0 0,7-1-3 16,-2 1 2-16,0-4 2 0,5 3 0 0,1-2 0 15,-1-1 0-15,1 0 0 0,5 1-1 16,-6-3 1-16,0 0 1 0,6-1-2 0,-6-2 0 16,5 0 0-16,-5 0 0 0,1 0 0 15,5-2 0-15,-6-1 0 0,0 0 0 0,0 1 0 16,1-5 0-16,5 5 0 0,-6-3 0 0,5-1-1 15,-5 0 1-15,1 1 0 0,-1-1 0 16,1-2 0-16,-1 3 0 0,-4 0 0 0,4-4 0 16,-5 3 0-16,-4 1 1 0,5-1 0 0,-6-1 1 15,1 1-1-15,0 0-1 0,-5-2 0 16,5 5 0-16,-6-5 1 0,1 5-1 16,5-2 0-16,-6 0 0 0,1-1-1 0,0 4 1 15,-1-4 0-15,2-1 0 0,-2 5 0 0,-4-3 1 16,5-1 0-16,-5 1 1 0,0-1 0 15,-5 1 0-15,4-3 1 0,-4 2 0 0,-4-2 0 16,4 0 1-16,-5-3-2 0,-5 0 1 16,5 0-1-16,-5 0 0 0,0 0-1 0,-4-3 0 15,-1 3 1-15,1-6-1 0,-6 0-1 0,0 4 0 16,-4-4 1-16,-1-1-1 0,-3-2 1 16,3 3-1-16,-5-1 1 0,-4 1-1 0,5 4 1 15,-1-4 0-15,-4 3 0 0,6 0 0 16,-7 6-1-16,6-3 0 0,0 5 0 0,-1 1 0 15,6 2 0-15,-5 1 0 0,4 4 0 0,1 1 0 16,-1 2 0-16,1 4 0 0,-1 2 0 16,6 0 0-16,-6 0 0 0,6 3 0 15,-1 0 0-15,1-4 0 0,-1 4 0 0,6 0-1 16,-6 0 0-16,6-3-2 0,-1 0 0 0,-5-4-3 16,6 2-3-16,-1-1-5 0,0-3-9 15,5 1-11-15,-5-3-19 0,6-3-52 0,-6 0-135 16,5-3-97-16</inkml:trace>
  <inkml:trace contextRef="#ctx0" brushRef="#br0" timeOffset="30954.99">21213 11776 14 0,'0'-3'168'0,"0"3"-37"0,0 0-37 16,0 0-26-16,0 0-16 0,0 0-8 16,0 0-6-16,-4 0-4 0,4 0-2 0,0 0-1 15,0 3-2-15,0-3-3 0,0 0-3 0,0 0-3 16,0 0-5-16,0 3-2 0,0-3-5 16,0 0-3-16,0 0-3 0,0 3-1 0,0-3-2 15,0 0 1-15,0 0-1 0,0 0 0 16,0 0-1-16,0 0 1 0,0 0 0 0,0 0 1 15,0 0 0-15,0 2 0 0,0-2 1 16,0 0-1-16,0 0 0 0,0 0 1 0,0 0 0 16,0 0 0-16,0 0 0 0,0 0-1 0,0 0 0 15,0 0-1-15,0 0 1 0,0 0-1 16,0 0-3-16,0 0-6 0,0 0-14 0,0 0-12 16,0 0-38-16,0 0-105 0,0 3-124 15</inkml:trace>
  <inkml:trace contextRef="#ctx0" brushRef="#br0" timeOffset="32077.33">21160 11936 24 0,'0'0'164'0,"0"-4"-55"0,0 4-36 16,0 0-24-16,0 0-14 0,0 0-8 0,0 0-4 15,0 0-1-15,4 0-1 0,-4 0-1 0,0 0-1 16,0 0-3-16,0 0 0 0,0 0-1 16,0 0-2-16,0 0-1 0,0 0 0 0,0 0-2 15,6 0 0-15,-6 0-3 0,0 0-1 0,0 0-1 16,5 0 1-16,-1 0 2 0,-4 0 1 15,5 0 0-15,0-2 0 0,5 2 0 0,-5-2 3 16,4 2-2-16,-3-4-1 0,3 2-2 16,-4 2-3-16,5-3 0 0,-6-1-1 0,6 2 0 15,-5 2-1-15,5-2-1 0,-5-1 0 0,0 3-1 16,0-3-5-16,4 3-6 0,-9 0-13 16,6 0-24-16,-2 0-83 0,1 0-138 0</inkml:trace>
  <inkml:trace contextRef="#ctx0" brushRef="#br0" timeOffset="32882.87">21423 11677 23 0,'0'0'186'15,"-4"3"-61"-15,4-3-41 0,0 0-25 16,-5 3-11-16,5-3-6 0,-5 2-5 0,5 1-1 16,-5-3 0-16,0 2 1 0,0 2-1 0,5-2-1 15,-5 4-1-15,1-1-5 0,-2 0-1 16,2 4-1-16,-1-3-5 0,0 2-6 0,0 2-4 15,5 2-4-15,-5-4-1 0,1 3-1 0,4 0-3 16,0-1 0-16,-6-1-2 0,6-1 1 16,0 1-2-16,0-4 0 0,0-3 0 15,6 4 0-15,-6-3 0 0,4 0-1 0,1 0 1 16,0-3-1-16,5 2 0 0,-6-2 1 0,6 0 0 16,0 0 0-16,0 0 0 0,4-2 0 15,-4 2-1-15,0-3 1 0,4 3 0 0,-3 0-1 16,3 0-1-16,1 3 0 0,-6 2 2 15,6-2 0-15,-5 5-1 0,5 0-2 0,-6 4 1 16,6-2 1-16,-5 1 1 0,-1 2 0 0,-3 4 0 16,3-3 0-16,-4 3 1 0,0 0 1 15,-5-1 1-15,5 3 0 0,-5-5 6 0,0-1 8 16,-5 1 8-16,5-6 9 0,-5 1 9 16,0-4 8-16,0-5 4 0,-5 0 3 0,1-2-5 15,-1-6-7-15,1-6-7 0,-1-3-9 0,-1-2-9 16,2-3-7-16,-1-4-6 0,1-1-2 15,-1-1-3-15,0-1-1 0,5 1 0 16,-4-2-2-16,3-1 1 0,-3 2-1 0,3 3 0 16,2 2-1-16,-1 2 0 0,0 6-2 0,5 0-1 15,-5 5-3-15,5 2-6 0,-5 4-8 16,5-1-14-16,0 4-11 0,-4 4-15 0,4 4-20 16,4 2-53-16,-4 0-138 0,0 6-108 15</inkml:trace>
  <inkml:trace contextRef="#ctx0" brushRef="#br0" timeOffset="46131.21">14385 7111 52 0,'-5'-4'144'0,"5"4"-44"0,0 0-39 0,-5 0-21 15,5-2-13-15,-5 2-5 0,5 0-4 0,0 0 0 16,0 0-3-16,-5 0 3 0,5 0 1 0,0 0 2 15,0 0 0-15,-5 0 0 0,5 0 0 0,0 0-1 16,0 0-1-16,0 0-4 0,-5 0-1 0,5 0-4 16,0 0-1-16,0 0-2 0,0 0-2 0,0 0-1 15,0 0-2-15,0 0 0 0,0 0-1 0,0 0-1 16,0 0 0-16,0 0-1 0,5 0 0 0,-5 0 0 16,0 0 0-16,0 0 0 0,0 0 1 0,5 0-1 15,-5 0-1-15,0 0 1 0,0 0 1 0,5-3-1 16,-5 3 0-16,0 0 0 0,5 0 0 0,0 0 0 15,-5-3 1-15,5 3 0 0,-1 0 0 0,2 0 0 16,3 0 1-16,-4 0 0 0,0 0-1 16,0 0 1-16,5 0-6 0,-5 0-5 0,-1 0-1 15,2 0-2-15,3 0-1 0,-4 0 0 0,0 0 1 16,0 0-1-16,-1 0 6 0,2 3 4 16,-1-3 3-16,-5 0 0 0,4 0 1 0,2 0-1 15,-2 0 0-15,-4 0 0 0,5 0-1 16,0 0-1-16,-5 0 0 0,5 0 2 0,0 0-6 15,-5 0-6-15,4 0-14 0,2 0-52 0,-6 3-145 16</inkml:trace>
  <inkml:trace contextRef="#ctx0" brushRef="#br0" timeOffset="46504.64">14541 7001 53 0,'5'0'39'0,"0"-3"-9"15,0 3-5-15,0-3-2 0,-1 3-2 0,1 3-1 16,1-3 0-16,-2 0-3 0,1 3 2 0,0 0 1 16,0-1 2-16,0 4 2 0,-5-1 0 15,0 4-3-15,0-1 0 0,0 0-4 0,0 5-2 16,0 1-4-16,0 0-2 0,0 2-4 15,-5 1-5-15,5 0-13 0,-5-1-49 0,0 1-147 16</inkml:trace>
  <inkml:trace contextRef="#ctx0" brushRef="#br0" timeOffset="92208.02">10287 6572 54 0,'-5'0'97'0,"5"0"-17"0,0 0-11 16,-5 3-5-16,5-3-1 0,0 0 1 0,0 0-1 16,-5 0-1-16,5 0-1 0,0 0-2 0,0 0-1 15,0 0-4-15,0 0-2 0,0 0-5 0,0 0-2 16,0 0-4-16,0-3-3 0,0 3-5 0,0 0-4 16,0 0-3-16,0 0-5 0,0 0-3 0,0-3-2 15,0 3-2-15,0 0-1 0,0-2-2 0,0 2-2 16,5 0 1-16,-5 0-1 0,5-3 0 0,0 0 2 15,-1 3-1-15,6-3 3 0,-5 1 0 0,5-1 1 16,0 3 1-16,-1-3 4 0,6 3-1 0,0 0 1 16,0 0 2-16,-1 0-1 0,6 3 1 15,-1 0-1-15,6-1-1 0,-6 1-1 0,11 0 0 16,-6 0-1-16,5 2-1 0,1 1 0 0,-1-1-1 16,0 1-1-16,6 2-1 0,-7-3-1 0,2 4-2 15,-1-5-1-15,1 3-2 0,-6-2 0 0,5 1 0 16,-4-1 0-16,-1 0 0 0,1-2 0 0,-6 1-2 15,1-4-1-15,-1 2 1 0,-4-2-1 16,-1-2-1-16,1 2-1 0,0-4 1 0,0 4-2 16,-6-3 0-16,1 1-1 0,0-1-2 0,-1-2-10 15,1-1-21-15,0 3-40 0,-5 1-65 0,-5 2-118 16,5 0-80-16,-5 0-47 0,0 0-26 0</inkml:trace>
  <inkml:trace contextRef="#ctx0" brushRef="#br0" timeOffset="105820.92">4469 8223 65 0,'-5'0'109'0,"5"0"-26"0,-4 0-18 16,4 0-15-16,-6 0-9 0,6 0-6 0,-5 0-1 16,5 0-1-16,0 0-1 0,-4 0 0 15,4 0 1-15,0 0 4 0,0-2 3 0,0 2 1 16,-6 0 0-16,6 0-1 0,0 0-2 16,-4 0 1-16,4 0 0 0,0 0 2 0,-5 0 3 15,5 0 1-15,0 0 5 0,-5 0 5 0,5 0 1 16,0 0 1-16,-5 0 0 0,5 0-5 15,0 0-6-15,-5 0-1 0,5 0-7 0,0 0-6 16,0 0-7-16,0 0-5 0,0 0-7 0,5 0-5 16,0 2-3-16,0 1-5 0,4 2-1 15,6 4-2-15,0-1 1 0,0 0 0 0,4 4 1 16,-4-2 1-16,4 4 2 0,1-3 3 16,0 3 3-16,-6-1 1 0,6 1 1 0,-6 0 1 15,1 0 0-15,0 0-1 0,0-1-1 0,-6-2-2 16,6 0-2-16,-5 0-2 0,-1-3-1 15,1 3 0-15,-5-3-5 0,5 0-9 0,-6-2-17 16,1 3-21-16,1-4-25 0,-2 1-28 16,-4-4-39-16,0 1-94 0,0-6-131 0,0-2-73 15</inkml:trace>
  <inkml:trace contextRef="#ctx0" brushRef="#br0" timeOffset="106133.34">4640 8163 46 0,'0'-3'222'0,"-5"0"-63"0,5 3-39 0,-5-2-20 15,5 2-7-15,-5 0-2 0,1 0-7 16,4 0-8-16,-6 0-3 0,2 2-4 0,-1-2-4 16,-5 3-4-16,5 3-9 0,-5-1-5 15,1 4-4-15,-1 1-2 0,0 1-5 0,0 6-6 16,-4-1-6-16,4 6-4 0,-5 0-4 16,6 3-2-16,-6-1-2 0,5 2-5 0,1-2-3 15,-2-2-2-15,7 0-1 0,-6-3-1 0,5-2-5 16,0-1-8-16,0-2-19 0,5-1-26 15,-5 1-35-15,5-5-65 0,0 2-146 0,0-6-102 16,0 1-60-16</inkml:trace>
  <inkml:trace contextRef="#ctx0" brushRef="#br0" timeOffset="122993.83">9979 3805 58 0,'0'0'60'0,"4"0"-17"15,-4 0-12-15,0 0-6 0,0 0-4 0,0 0 1 16,0 0 5-16,0 0 2 0,0 0 6 0,0 0 4 16,0 0 0-16,0 0-1 0,0 0-2 15,0 0-3-15,0 0-3 0,0 0-5 0,0 0-2 16,0 0-5-16,0 0-3 0,0 0-3 0,0 0-4 16,6 0-2-16,-6 3-2 0,0-3-2 0,0 0-1 15,0 0-1-15,0 0 0 0,0 0-1 0,0 0 1 16,0 0-2-16,4 0 0 0,-4 0 0 0,0 0 1 15,0 2 1-15,5-2 0 0,-5 0-1 0,6 0 1 16,-2 4 0-16,-4-4 0 0,5 0 1 0,5 0-1 16,-5 2 1-16,5-2 2 0,-6 0 0 0,6 0-1 15,5 0 2-15,-6-2-1 0,6-2 1 0,5 2-1 16,-6-1 1-16,6 1-2 0,0-7 1 0,-1 4 1 16,5-1 2-16,1-2 1 0,4 0 2 15,0 0 3-15,1 0 0 0,4-1 1 0,0 1 1 16,5 2 1-16,0-2 1 0,5 0-2 0,0 2 0 15,5 1 0-15,-5-4-2 0,5 7 0 0,-5-4-1 16,0 1-2-16,0-1 0 0,0 4 0 0,0-4 0 16,0 4 2-16,-5-4 3 0,5 3 3 0,-5 0 3 15,0 1 0-15,0-4-1 0,0 3 1 0,-4-2-1 16,3 2 0-16,-4-3-5 0,1 1-4 0,-6 0-2 16,0-1-2-16,1 0-1 0,-1 1-1 0,0 0-1 15,-4-1 0-15,4 0-3 0,-9 2-6 0,4-3-14 16,0 2-30-16,-9 2-65 0,5-2-108 15,-6 2-59-15,-4 0-40 0</inkml:trace>
  <inkml:trace contextRef="#ctx0" brushRef="#br0" timeOffset="127896.68">16544 4168 22 0,'0'0'106'0,"0"-3"-37"0,4 3-19 0,2-3-6 16,-2 3-3-16,1-2-1 0,5 2 2 15,0 0 0-15,0 0 2 0,0 0 4 0,4 0 2 16,1 0-1-16,-1 2 2 0,6 1 0 0,0 3 0 16,-1 2-1-16,6 5-2 0,3 1-4 15,2 6-5-15,-1 1-2 0,1 5-5 0,-1 1-4 16,0 3-4-16,0 3-4 0,1-3-4 16,-1 3-3-16,-5-5-2 0,1 2-4 0,-1-3 0 15,-4 1-2-15,0-3-3 0,-1-3 1 0,0 2-1 16,-4-5-1-16,0 1-2 0,-5-2-6 15,5-1-12-15,-6-3-19 0,1-3-29 0,-5-3-62 16,-1-2-155-16,-4-1-80 0</inkml:trace>
  <inkml:trace contextRef="#ctx0" brushRef="#br0" timeOffset="128465.73">17008 4756 148 0,'0'0'185'16,"5"0"-73"-16,-1 2-43 0,6 1-23 15,-5 3-11-15,10 2-4 0,-5 2-2 0,-1 3-3 16,6 0-3-16,0-2-4 0,-1 3-3 0,1-4-3 16,0 1-2-16,0 0-1 0,-6-2-2 15,6 2 0-15,-1-6 0 0,-4 1-1 0,0 0 1 16,0-6 5-16,-6 2 4 0,2-4 5 15,3-2 4-15,-3-4 4 0,-2 0 4 0,-4-6 4 16,5-2 2-16,-5-3 1 0,4-1-1 16,-4 2-5-16,0-5-5 0,0-1-3 0,0 1-3 15,6-1-5-15,-6 2-4 0,0 0-4 0,0 2-5 16,0 1-4-16,0 3-4 0,0 2-11 16,0 3-22-16,0 3-32 0,0 0-76 15,0-1-150-15,0 4-93 0</inkml:trace>
  <inkml:trace contextRef="#ctx0" brushRef="#br0" timeOffset="164393.09">18322 4201 125 0,'0'-3'139'0,"5"3"-16"0,-5 0-17 0,0 0-18 16,0-2-18-16,0 2-14 0,0 0-7 0,0 0-6 15,0 0 0-15,0 0 0 0,0 0 2 0,0 0 2 16,0 0 2-16,0 0 3 0,0 0 3 0,0 2 0 16,0-2 0-16,0 0 0 0,0 3 1 15,0-3 1-15,0 3-2 0,0-3-2 0,0 2-4 16,0-2-6-16,0 3-3 0,0 0-6 0,-5 2-6 16,5 4-6-16,0 1-5 0,0 4-5 0,-5 0-1 15,5 3-3-15,0 2-1 0,0-3-1 0,0 3 0 16,0 0-1-16,5 4 1 0,-5-1 0 0,0 3-1 15,5-1 1-15,-5 1 0 0,4 2 1 0,-4-2-1 16,6 0 0-16,-6 2-2 0,4-2-1 0,-4-2 1 16,5 1-1-16,-5-6-2 0,5 2 0 0,-5-3 0 15,5-1 0-15,-5-2 1 0,0 0-1 0,5-6-1 16,-5 1-1-16,0-2 0 0,0-4-1 16,0 3-4-16,0-4-5 0,5 0-11 0,-5-2-13 15,0 4-19-15,-5-4-22 0,5-4-24 0,0 2-26 16,-5 0-33-16,0-1-81 0,0 0-68 0,0 0-36 15,1 1-12-15</inkml:trace>
  <inkml:trace contextRef="#ctx0" brushRef="#br0" timeOffset="164907.34">18190 4599 89 0,'0'-2'262'0,"-5"-1"-74"16,5 0-62-16,0 3-33 0,0-3-19 0,0 3-13 16,0-2-8-16,0 2-5 0,0 0-8 0,0 0-6 15,0 0-8-15,0 0-7 0,0 2-6 16,0 1-4-16,0 0-2 0,5 5-1 0,-5 0 1 15,5 7-1-15,-1-2 0 0,2 1 1 0,-1 1 0 16,-5 5 0-16,10-1 0 0,-6 1 0 0,1-1 0 16,0 1-1-16,0-4-1 0,4 1 0 0,-3-2 0 15,-2-1-3-15,6 0 1 0,-5-5-1 0,0 1 0 16,-1-2 3-16,2-2 4 0,-2-3 4 0,7-1 5 16,-7-2 7-16,1 0 3 0,5-2 2 0,-1-4 3 15,1-2-2-15,0-3-3 0,0 0-3 0,4-3-4 16,-4-2-5-16,5 3-4 0,0-4-3 0,-6 1-2 15,6 2-5-15,0 0-1 0,-5 0-6 0,4 3-9 16,-4-1-23-16,5 5-27 0,-5-2-45 0,-6 5-114 16,6-3-80-16,0 7-47 0,0-2-25 0</inkml:trace>
  <inkml:trace contextRef="#ctx0" brushRef="#br0" timeOffset="165934.28">20540 4704 119 0,'0'0'297'0,"0"2"-85"0,0-2-74 0,-6 3-43 16,6 0-23-16,0 0-14 0,-4 2-8 0,4 1-4 16,0-1 1-16,-5 3-1 0,5 4-1 0,0 2-3 15,0 2-4-15,0 1-4 0,0-2-1 16,0 8-3-16,0-4-3 0,5 3-3 0,-5 0-6 0,0 0-3 15,4-3-3-15,2 3-3 0,-6 0-1 0,4-3-3 16,1 3 1-16,-5-3-4 0,5 1-1 16,0-4-3-16,-5 0-6 0,5 1-13 0,-5-6-21 15,4 2-25-15,2-4-32 0,-6-3-58 0,0-1-94 16,0-2-64-16,0 0-34 0</inkml:trace>
  <inkml:trace contextRef="#ctx0" brushRef="#br0" timeOffset="166359.84">20432 5069 191 0,'0'0'259'15,"0"0"-78"-15,0 0-63 0,0 0-41 0,0 3-22 16,0-3-13-16,0 0-6 0,0 3-1 0,5-1 0 16,-5 1-3-16,5 2-5 0,-5 4-2 0,5-4-1 15,-1 0 1-15,2 1 2 0,-2 0-1 0,1-1 0 16,0-2 3-16,0 2 3 0,0-2 4 15,-1 0 8-15,2-1 5 0,3-2 3 0,-3 4 0 16,3-8 2-16,1 4-3 0,-1-2-2 0,6-1-4 16,-5 0-9-16,5-2-7 0,-6 0-5 0,6-4-5 15,0 3-4-15,-1-4-3 0,1 1-3 0,0-1-2 16,-6 1-1-16,6-5-1 0,-1 3-3 0,-3 1 0 16,3-2 0-16,-4 2-2 0,4-1-7 0,-4 3-17 15,0-3-27-15,0 3-40 0,-6 1-60 0,2 5-129 16,-1-1-79-16,-5 0-44 0,0 3-18 0</inkml:trace>
  <inkml:trace contextRef="#ctx0" brushRef="#br0" timeOffset="177087.4">16558 8861 83 0,'0'0'138'0,"0"0"-18"0,0 0-12 0,0 0-14 0,0 0-11 15,0 3-8-15,0-3-5 0,0 0-2 16,0 0-2-16,0 0 2 0,0 0 2 0,0 0 1 16,0 0-2-16,0 0-2 0,0 0-5 0,0 0-5 0,0 0-6 15,5 0-8-15,-5 0-8 0,0 0-8 16,0 0-7-16,0 2-7 0,0-2-6 0,0 0-4 16,5 0-4-16,-5 0-2 0,5 3 0 0,0-3 0 15,0 0 1-15,5 0 2 0,0 0 1 0,-1 0 1 16,1 0 0-16,0 0 2 0,4 0-1 0,1 0 0 15,-5-3 0-15,9 3-2 0,-4 0-1 0,0 0 1 16,-1 0 0-16,6 0 1 0,-6 0-1 0,1 0 1 16,5 0-2-16,-6 0 1 0,1 0 3 0,0 0-2 15,-6 3-1-15,6-3 0 0,-5 3-1 0,0-3-2 16,-1 3-5-16,-4-3-6 0,5 3-16 16,-5-1-27-16,-5 1-35 0,5-1-56 0,-5-2-90 15,0 3-74-15,-5 0-41 0</inkml:trace>
  <inkml:trace contextRef="#ctx0" brushRef="#br0" timeOffset="177448.8">16881 8746 39 0,'5'0'225'0,"-5"0"-87"0,5 0-56 0,0 0-30 0,-1 0-17 16,6 2-9-16,-5-2-1 0,5 0-3 16,-5 3-1-16,5-3-4 0,-1 3-2 15,1-1-1-15,-5 1-1 0,5 0 0 0,-5 0 0 16,5 2 0-16,-6-2 1 0,1 2-2 15,0-2 1-15,0 2 0 0,0 4-1 0,-1-1 1 16,-4 0-3-16,0 4 0 0,0-2-2 0,0 1-1 16,0 6-9-16,-4-3-17 0,-1 2-38 15,-5 4-169-15,5-1-100 0</inkml:trace>
  <inkml:trace contextRef="#ctx0" brushRef="#br0" timeOffset="179705.67">16724 13562 92 0,'0'0'134'16,"0"0"-46"-16,-4 0-26 0,4 3-15 0,0-3-8 15,0 0-5-15,0 0-5 0,0 0-1 16,0 0-4-16,-5 0-3 0,5 3-3 15,0-3-3-15,0 0-2 0,0 0-3 0,-5 0-3 16,5 0-2-16,0 2-2 0,0-2-2 16,0 0 0-16,0 3-1 0,0-3 0 15,-5 0 1-15,5 0 1 0,0 0 2 16,0 0 1-16,0 0 1 0,0 0 1 0,0 0 5 16,0 0 1-16,0 0 0 0,0 0 0 15,0 0 1-15,0 0 0 0,0 0-1 16,-5 0-3-16,5 0-3 0,0 0 0 15,0 0-1-15,-4 0-3 0,4 0 0 0,0 0-1 16,0 0 0-16,0 0 0 0,-6 0 1 16,6 0-1-16,0 0 1 0,0 0 0 15,0 2 0-15,0-2 0 0,0 0-2 0,0 0 0 16,0 0-1-16,6 0-1 0,-6 0 0 16,0 0-1-16,4 0 0 0,1 0 0 15,0 4 1-15,0-4 0 0,4 2 1 16,1 1 0-16,5 0 0 0,0-1 0 0,4 1 0 15,-4 0 0-15,4 2 0 0,-4-2 0 16,4 3 0-16,1-4 0 0,-5 4 1 16,-1-4-1-16,1 2 0 0,0-2 1 15,-1 0-1-15,-4 2 1 0,0-1-1 0,0-1-1 16,-1-2-4-16,-3 3-9 0,3-3-20 16,-4 0-29-16,-5 0-88 0,5 3-130 15</inkml:trace>
  <inkml:trace contextRef="#ctx0" brushRef="#br0" timeOffset="180129.33">16949 13496 187 0,'0'0'149'0,"0"-3"-58"16,5 3-33-16,-5 0-18 0,0 0-6 0,5-3-3 15,-5 1-1-15,5-1-3 0,-1 0-2 16,7 3-4-16,-1-2 0 0,-6-1-3 16,6 3-4-16,0-3-4 0,0 3-2 15,-1 3-1-15,1-3 1 0,-5 3 0 0,5-1 1 16,-6 1 0-16,1 0-1 0,1-1 1 16,-2 4 0-16,1-1 0 0,-5 1-2 15,0 2 0-15,0 3-2 0,0 0-1 16,0-2 1-16,-5 1-5 0,1 2-10 0,-2-5-19 15,-3 5-27-15,-1-1-99 0,0 0-132 16</inkml:trace>
  <inkml:trace contextRef="#ctx0" brushRef="#br0" timeOffset="183097.94">16989 12282 12 0,'0'0'91'0,"0"0"-15"0,0-3-13 0,0 3-11 16,0 0-10-16,0 0-4 0,0 0-6 0,0 0-2 16,0 0-4-16,0 0 0 0,0 0-3 15,0 0 0-15,0 0 0 0,0 0 1 0,0 0-1 16,-6-3 1-16,6 3-2 0,0 0-2 15,0 0 0-15,0 0-1 0,0 0 0 0,-4 0-4 16,4 0 0-16,0 0-1 0,0 0 1 0,-5 0 2 16,5 0 0-16,0 0 1 0,0 0-2 15,-6 0 3-15,6 0 0 0,0 0 0 0,0 0 0 16,-4 0-1-16,4 0-1 0,0 0 0 0,0 0 1 16,0 0 1-16,0 0-1 0,-5 0 0 15,5 0 0-15,0 0 0 0,0 0-1 0,0 0 0 16,0 0-2-16,0 0-2 0,0 0-2 15,0 0-2-15,0 0-1 0,0 0-2 0,0 0-2 16,0 0 0-16,0 0-3 0,0 3 0 0,0-3 0 16,5 0-1-16,-5 0-1 0,0 0 0 15,0 0-2-15,0 0-1 0,0 0 0 16,4 0 0-16,-4 3-1 0,6-3 2 0,-1 0 0 16,-1 0 1-16,6 2 1 0,0-2 1 0,0 3 1 15,0-3-1-15,-1 2 1 0,1-2 0 16,-1 4 0-16,1-4 1 0,-5 0-1 0,5 0 0 15,-5 2-1-15,5-2 0 0,-5 0 0 0,0 0 0 16,0 0 0-16,-1 0 0 0,-4 0 0 16,5 0 0-16,-5 0 1 0,5 0 0 0,0 0-1 15,-5 0-2-15,5 0-4 0,-5 0-5 16,5 0-7-16,-5 0-6 0,0 0-9 16,5 0-11-16,-5 0-10 0,0 0-14 0,0 3-12 15,0-3-23-15,4 2-45 0,-4-2-95 0,0 4-87 16</inkml:trace>
  <inkml:trace contextRef="#ctx0" brushRef="#br0" timeOffset="183519.04">17125 12270 200 0,'0'-3'163'0,"0"3"-60"0,0 0-37 0,5-2-24 15,-5 2-12-15,0-3-7 0,0 1-5 0,5-1-2 16,0-3 1-16,-5 4-2 0,4-4-1 15,2 4 0-15,-6-1-3 0,5-1-1 0,-5 2 0 16,4 2-3-16,-4-3-3 0,5 3-1 16,-5 0 1-16,0 3 3 0,5-3 1 0,0 2 2 15,-5 2 1-15,5-1 4 0,-5-1 5 0,5 6 3 16,-5-2 2-16,0 2 0 0,5 3-1 16,-5 0 0-16,0 0-1 0,0 3-3 0,-5 0-5 15,5-1-5-15,-5 1-3 0,0 0-1 16,0-3-2-16,0 3-2 0,5-3-2 0,-5-3-2 15,1 3-4-15,-1-3-7 0,-1 0-13 16,6 1-24-16,-4-1-34 0,-1-3-101 0,0 1-127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0:46:39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5636 1696 1648 0,'-2'0'38'15,"0"-3"27"-15,0 3 24 0,1 0 41 16,0 0-8-16,-1 0 113 0,1 0-139 15,0 0-11-15,1 0-13 0,0 0-11 0,0 0-16 16,0 0-23-16,0 0-6 16,0 0-14-16,0 0 1 0,0 0-8 0,0 0 1 15,0 0-11-15,0 0 4 0,8 0-2 16,-4 0 10-16,1 0 1 0,0 0 7 16,2 0-8-16,2 0 6 0,1 0-3 15,13 0-1-15,-10-6 1 0,2 6 0 16,1 0-4-16,2-5 11 0,1 5 4 15,2 0 1-15,30-4 36 0,7 4-13 16,-26 0-33-16,35 0 2 16,-31 0 1-16,-1 5 2 0,2-1-1 15,0 0 1-15,0 0-7 0,1 0 0 16,35 1-5-16,-37-2 7 0,0-1 0 16,-3 1 1-16,0 0-6 0,-1-1 10 0,-1 0-7 15,29 5 10-15,-32-4-13 0,-1 0 5 16,-2 0-2-16,1 1 5 0,-2-3-5 15,-1 1 0-15,20 1-4 0,-23-3 6 16,-1 0 3-16,0 0-5 0,-2 0 2 16,-1 0-4-16,-2 0-3 0,13 0 5 15,-16 0-2-15,1 0 4 0,-2 0-16 16,-2 0-21-16,0 0-22 0,0 0-10 16,4 0-65-16,-6 0 78 0,-1 0-6 0,1 0-1 15,0 0-17-15,-1 0-18 16,1 0-33-16,5 1-234 0,-5 0 61 0,0 0-127 15,-1 0 33-15,2-1 55 0</inkml:trace>
  <inkml:trace contextRef="#ctx0" brushRef="#br0" timeOffset="3106.71">7340 1724 1269 0,'0'0'28'0,"0"0"77"15,4 0-52-15,-4 0-18 0,3 0-30 16,-3 0 6-16,3 0 8 0,4 0 101 0,2 0 75 16,-3 0-116-16,9 0 17 15,-6 0-72-15,1 0-4 0,0 0-7 16,2 0-2-16,2 0 3 0,17 8 93 16,10-3 38-16,-17-1-100 15,28 0 5-15,-24 0-25 0,3-3 4 16,1 0 11-16,1-1 14 0,3 0 1 15,1 0-2-15,36 0 14 0,-33 0-48 16,-2-8-5-16,1 0-4 0,1 2 2 0,-1-1-3 16,39-9-6-16,-3 2-3 15,-39 7 5-15,33-4 2 0,-38 5-7 16,0 1 0-16,0-1-2 0,0 3 2 16,0-1-2-16,1 0-30 0,28 0-156 15,-31 3 34-15,-1 0-32 0,-2 1-39 16,-1 0-173-16,-4 0-155 0</inkml:trace>
  <inkml:trace contextRef="#ctx0" brushRef="#br0" timeOffset="26012.29">1253 866 1838 0,'0'0'25'16,"0"0"22"-16,-6-1 115 0,-4 1-31 16,6 0-97-16,-3 0 99 15,0 0-12-15,3 0-90 0,1 0-2 16,-3 0 14-16,0 0-25 16,3 0-17-16,-4 10-2 15,-2 0-1-15,5-4 0 0,-2 1-1 16,-6 12 3-16,-1 3-5 15,8-11-8-15,-5 11-48 16,5-5-60-16,3-8 54 0,2-4-6 16,0 6-46-16,0-3 29 15,5-5 60-15,2 3-9 16,5-3 28-16,-7-2 4 0,1-1 7 16,5 1 0-16,-1-1-2 0,-6 0-3 15,5 0-21-15,-3 0 7 16,-3 7 17-16,-1 1 14 0,2 9 4 15,-4 11-9-15,0-12-2 16,0 23 1 31,0 2-4-31,0-19 0-16,-4-2-1 0,4 16 0 62,-4-7-2-46,4-17-6-16,0 6-30 15,0-7-61-15,0-7 47 0,0-2 8 0,0 2 6 0,0-3 28 16,0-1 6-16,2 0-14 0,4 0-21 0,-6 0-20 0,4 0-21 0,0 0-59 0,0 11 101 0,-1-2 31 78,0 15-16-62,-1 10-10-1,-2-15 25-15,0 1 5 0,0 25 14 0,0-1 1 0,0-24-14 0,0 17 1 16,0-7 4-16,5-18-8 0,0-1 12 31,0 7 6-31,4-6-18 0,-4-8 3 16,4 3 0-16,1-4 8 0,-5-3-3 0,2 0-2 0,9-8-135 0,2-12-442 0,-7 7 278 31</inkml:trace>
  <inkml:trace contextRef="#ctx0" brushRef="#br0" timeOffset="27015.83">1463 1290 1688 0,'-1'0'40'0,"-1"0"76"0,2 0-64 0,0 0-9 0,0 0-4 0,0 0 0 0,0 0-6 0,0 0-9 15,0 0-2-15,0 0-28 31,0 0-3-31,4-3-9 0,0 3 13 16,0 0 9-16,4-2 10 0,-4-1-12 0,1 3-3 0,1-2-2 63,0 2 2-48,1-1 3 1,3 0 1-16,8-1-77 0,-1-2-150 0,-8 3 60 0,5-2-336 15,-3 3-164-15,-7 0 425 0</inkml:trace>
  <inkml:trace contextRef="#ctx0" brushRef="#br0" timeOffset="27445.18">1731 1020 1122 0,'1'-3'35'0,"1"-1"108"0,0 2 56 0,-1 2-123 0,0 0 18 0,0 0-73 15,-1 0-26-15,1 0-1 0,2 5 39 0,-2-1 3 0,5 7 64 0,3 4-9 0,-4-5-57 0,5 10 12 0,0 5-36 16,-4-13-7-16,3 14-2 0,0 0-4 0,-5-12 0 0,3 13-43 0,0-3-139 0,-5-12-10 0,2 9-469 47,-2-4-35-47</inkml:trace>
  <inkml:trace contextRef="#ctx0" brushRef="#br0" timeOffset="28198.01">2014 1271 617 0,'3'0'24'16,"-2"0"29"-16,2 0 131 0,0 0 54 47,-2 0-121-32,2 5 123-15,1 4-56 0,-2-5-119 0,0 6 62 0,1 2-33 0,-3-3-75 0,0 11-2 0,0 5-27 63,0-11-31-63,-4 14-113 31,-3-15 9-15,2-1-70-16,1 1-125 47,0-4-60-47,0 1 61 0</inkml:trace>
  <inkml:trace contextRef="#ctx0" brushRef="#br0" timeOffset="29951.3">2456 860 496 0,'-3'0'90'16,"3"0"49"-16,0 0 255 0,0 0-241 16,0 0-22-16,0 0-19 0,0 0-9 15,0 0-12-15,-3 0-15 0,3 0-11 16,0 0 18-16,0 0-43 16,0 0-32-16,0 0-10 15,0 0-19-15,0 0 14 0,0 6 1 16,4 8 12-16,1-7 2 15,-1 4-3-15,7 14 7 0,-4-12-9 0,0 2 7 16,0 0 0-16,0 0-7 0,0-1 13 16,0 2-9-16,-1-1 1 0,8 15 0 15,-4-4 2-15,-4-14-12 16,2 8-1-16,-1-4-22 16,-5-10-23 30,3 6-157 1,-2-6-164-15,-2-2 67-32,1-2-66 0,-1 0-217 0</inkml:trace>
  <inkml:trace contextRef="#ctx0" brushRef="#br0" timeOffset="30953.54">2654 736 1013 0,'1'0'16'0,"0"0"4"0,0 0 6 0,0 0 9 0,0 0 23 0,0 0 22 0,2-6 99 0,-1 3-109 0,0-1-16 15,1 0-8-15,1 1-11 0,1-1-19 0,-1 0-8 0,4-4 2 0,2 1 18 0,-6 4-12 16,5 1 29 0,-4 2-13-16,-2 0-23 0,0 0 6 0,1 0 29 15,-2 5-12-15,0 0 5 0,1 0 5 16,-1 3-9-16,-1 0-10 0,1 0-12 16,0 3-11-16,1 11 9 0,-1 1-6 15,-1-14-8-15,2 7-5 16,0-5 0-16,-1-8 4 0,4 5-18 15,0-3 3 1,-4-4 19-16,5 2-11 16,1-3-1-16,-4 0 16 0,0 0-4 0,5 0 3 15,-5 0-4-15,1 0-2 0,1 0-11 16,-2 0-12-16,2 0-1 0,-2-6-7 16,0 6 1-16,3 0-23 0,-1 0 38 15,-4 0 22-15,1 14 3 16,-1 0 1-16,-1-6-6 15,-1 10 2-15,0 3-4 16,0-11 5-16,0 9-2 16,0 0 4-16,0-10-4 0,0 0-1 0,0 7-10 15,0-8 3-15,0-3-4 16,6 2-3-16,-6-1-3 0,4-1 1 0,0 0 7 16,-1 0 1-16,4 3-2 0,-4-4 2 15,0 0 8-15,1 1-2 0,-1 0 2 16,0-2 1-16,1 2-5 0,-1 0 2 15,5 5 7-15,-1 3 3 16,-3-7-6-16,3 6 1 16,0 3 10 62,-4-7-14-63,3 10 1-15,2 3 0 0,-5-10-3 0,4 11-6 16,-1-1 11-16,-3-11 7 0,-1-1-8 0,1 8 11 0,-1-9-11 47,-1-1 5-31,-1 0-4-16,1-3-2 31,-1 2 3-16,0-2-2 17,0 0 1-17,0 4-64-15,-7 1-159 0,1-3 20 0,-6 7-378 47,1 2 95-47</inkml:trace>
  <inkml:trace contextRef="#ctx0" brushRef="#br0" timeOffset="41582.81">5761 3967 1706 0,'-8'0'26'15,"4"-5"29"-15,-1 5 17 0,2-5 22 0,-2 5 18 16,3-3-18-16,-1 3-4 0,-1-4 14 16,2 4-83-16,2-3-18 15,0 2-7-15,0 1 0 0,0-1-7 0,0 1-5 16,0 0 5-16,0 0 7 0,5 0 6 15,0 0-7-15,1 0 10 0,2 0 2 16,15 0 4-16,-8 0-6 0,3 0 2 16,4 0-1-16,3 0 9 0,3 0-5 15,33 0-1-15,-29 0-13 0,3 0 5 16,-1 0-2-16,1-5 3 0,0 5-3 16,-1-5-21-16,31 1-251 0,-34 1-141 15,-2 1-163-15,0 2 75 0</inkml:trace>
  <inkml:trace contextRef="#ctx0" brushRef="#br0" timeOffset="51195.3">3753 444 860 0,'0'12'77'0,"0"-8"-8"0,0 3 29 15,0-1-21-15,0 0 3 0,0-1-5 16,0 3-21-16,0 10 47 16,0 10-14-16,0-13-42 0,0 21 34 15,0-15-49-15,0 0-10 0,5 2-4 16,-1 2 0-16,-4 0-4 0,4 4 1 15,3 29-3-15,-5-1-5 16,0-29 3-16,1 27 8 0,-3-28-7 16,0-2-7-16,0 0 1 0,0-2-1 0,0 1 3 15,0-2-4-15,0 19-17 16,0-6-44 15,0-19 8 32,0 12-114-32,0-6-81-31,0-13 74 0,0 4-306 16,0-8 198-16,0-2 75 0</inkml:trace>
  <inkml:trace contextRef="#ctx0" brushRef="#br0" timeOffset="51926.07">3519 1202 474 0,'0'0'-7'16,"0"0"96"-1,0 0 21-15,13 0 226 0,-7 0-144 0,1 0-20 0,1 0-26 0,2 0-28 0,1 0-23 0,3 0-12 0,19-14 53 0,-15 8-88 0,3 0-11 16,0-1-12-16,3 0-7 0,0 0 4 0,1 1-6 0,29-4 3 0,-26 6-16 0,0-1 4 47,1 2 2-47,2 1-1 0,0-1-1 0,0 3-2 0,31 0 4 0,-31 0-4 0,0 0 0 0,-2 0-2 15,0 0-6-15,-1 0 2 0,-2 0 1 0,21 0 5 0,-25 0-1 16,-3 0 2-16,-1 0-4 0,-3 0 0 0,-1 0 0 0,-1 0-7 0,7 5 9 0,-12-5-2 16,-2 0 3-16,0 0-4 0,-2 0-20 0,-1 0-20 0,-1 0-20 0,1 0-108 0,-1 0 57 15,-2 0-39-15,0 0-125 0,0 0-110 47,0 0-22-47,0 0 61 0</inkml:trace>
  <inkml:trace contextRef="#ctx0" brushRef="#br0" timeOffset="52731.08">4338 1021 1195 0,'-1'0'26'15,"1"0"37"-15,0 0-22 16,0 0-45-16,0 0-5 0,5 0 10 15,-5 0 9-15,4 0 0 0,2 0 13 16,0 0-4-16,1 0 4 0,9 5 26 16,-6-2-31-16,-1 1-1 0,1 0-4 0,-1 2-3 15,1 0 5-15,-1 0-7 0,5 9 14 16,-4 2 24 0,-6-7-23-16,-1 13 27 0,-3-10-40 0,0 1-1 15,0 2-4-15,-7 2-1 0,0 1 3 16,0 0-4-16,-10 18 1 0,8-19-8 15,-1-2-33-15,1-1-53 0,-1-1-134 16,0-2-162-16,-1-2-4 0</inkml:trace>
  <inkml:trace contextRef="#ctx0" brushRef="#br0" timeOffset="53872.15">3715 441 661 0,'-1'5'4'0,"1"0"19"0,-2 1 13 16,1 0 17-16,-1 0-5 0,-2 9 15 15,-1 2-45-15,2-8-11 16,-3 12-2-16,3-10 5 0,1 0-3 16,0 0 0-16,-1 0-1 0,1 1-10 15,-1-1-1-15,-1 9 0 16,1-7 9-16,3-8-1 0,-2 0-6 15,2-5 68-15,0 0-23 0,0 0 28 16,0 0-63-16,0-6-13 16,5-6-9-16,4-4 20 15,-4 6-7-15,4-12 22 0,3-2-7 16,-7 11-16-16,8-12 27 16,-7 13-4-16,-1-1 6 0,1 0 2 15,0 0-4-15,6-11 29 0,-7 13-34 16,0-1 3-16,-1 3-3 0,0 1-6 15,2-5 6-15,-3 10-10 0,-2 1-3 16,1 1 2-16,0 1-6 0,2 0-1 0,-2 0 2 16,1 0 4-16,1 0 1 15,1 6 7-15,4 8 15 0,-3-6-19 16,1-1-4-16,-1 3 0 0,0 0-1 0,0 2-6 16,6 11 6-16,-2 1-2 15,-5-13-58-15,5 10-329 0,-2-4-293 16,-4-11 435-16</inkml:trace>
  <inkml:trace contextRef="#ctx0" brushRef="#br0" timeOffset="55265.01">3885 950 1058 0,'2'-1'24'16,"-1"0"27"-16,2 1 20 0,-1-1 107 16,0 0-34-16,-2 1-91 0,3 0 24 15,-2 0-40-15,0 0-24 16,0 0-1-16,-1 0-15 15,0 0-2-15,1 0 15 0,0 0-1 16,-1 0 8-16,2 0 14 0,1-5 6 16,1-1 1-16,0 1 5 0,8-7 28 15,5-5-13-15,-8 6-36 0,14-17-7 16,4-5-18 0,-12 13 5-16,19-22-3 0,1-2 0 15,-17 23 3-15,18-20-5 0,-3 4 3 16,-17 20 1-16,15-14-1 15,-4 4 5-15,-14 16 0 16,8-10-6-16,-13 12 2 0,0 1 2 16,-1 2 0-16,-2 0 5 0,1 2 1 15,-2 1-4-15,3-1 6 0,-6 3-2 16,1 1 4-16,-1 0 9 0,-1 0-6 16,0 0 0-16,0 0-5 0,0 0 6 15,0 0-15-15,0 0-1 16,0 0 3-16,0 0-1 0,0 0-4 15,0 0 2-15,0 0-14 16,0 0-6-16,0 0-68 0,0 0 8 16,0 0-27-16,0-1-50 0,0 1-84 15,0 0-121-15,0 0-68 0,0 0-196 16</inkml:trace>
  <inkml:trace contextRef="#ctx0" brushRef="#br0" timeOffset="58775.45">4134 1685 874 0,'-3'-7'79'0,"0"3"-18"0,0 0 30 31,2 0-6-31,-1 1 2 0,0 0 6 0,-2-3 44 0,2 3-43 16,1 2-58 15,0 0 29-31,1 1-48 0,0 0-14 0,0 0-10 0,0 0-2 0,0 0 0 0,0 0 0 15,0 12 4-15,0-3 7 0,6 1 5 63,1 5 5-16,2 3-4-47,1 4-2 0,15 34-1 62,5 7 5-62,-14-29-7 0,18 35 4 0,-18-38-1 16,-1 0-5-16,0-1 3 0,0-1 1 0,-1-2-5 0,10 20 9 0,-4-7-12 47,-11-24-4-47,5 10-44 47,-9-15-5-32,0-3-25-15,-2 0-22 0,1-3-54 0,-1-1-60 0,0 0-53 16,1 2-299-16,-3-5 401 0</inkml:trace>
  <inkml:trace contextRef="#ctx0" brushRef="#br0" timeOffset="59425.95">4237 2202 656 0,'11'13'40'0,"-4"-5"0"16,7 8 93-16,-6-7-66 0,-1 0 16 15,1 1-15-15,0 2-21 0,0-2-15 16,2 0-12-16,7 11 28 0,-9-11-25 0,0-1-14 15,0 1-6-15,0-2 9 0,-1-1-3 16,0-2 14-16,6 4 50 16,-6-8-14-16,-1-1 16 0,-1 0 3 0,2 0-9 15,-1-7-24-15,1-2-21 0,9-19-21 16,-7 8-7-16,1-4-59 0,2-2-50 16,0-5-128-16,23-64-877 15</inkml:trace>
  <inkml:trace contextRef="#ctx0" brushRef="#br0" timeOffset="95081.45">2219 8419 1825 0,'0'-1'22'0,"0"-1"14"15,0 1 8-15,0 1 36 0,0-1-58 16,0 0-2-16,0 0 3 0,0 0 10 16,0-1 6-16,0-6 73 15,0 4-91-15,9-5 26 0,-4 4-7 16,1 0 5-16,1 0 8 0,4 0 0 0,1 0 0 16,20-5 53-16,-12 6-70 0,4 0-3 15,1 2-11-15,5-1 6 0,1 2 6 16,37-2 24-16,-31 3-39 0,1 0-2 15,1-2-5-15,2 2-1 0,0-2-5 16,41 0 12-16,-41 1-4 0,0-1-2 16,-2 0-12-16,-2 0 8 0,-2 0-8 15,28-4 9-15,-33 3-6 0,-2 0-5 16,-3 0 2-16,-2 0-3 0,-1-1 0 16,-2 1-9-16,15-5-94 0,-19 4 7 15,0-1-35-15,-1 1-45 0,-1 0-72 0,0 1-171 16,14-2-716-16</inkml:trace>
  <inkml:trace contextRef="#ctx0" brushRef="#br0" timeOffset="124954.01">18516 9770 2395 0,'-1'-1'2'0,"-1"0"1"15,2 0-1-15,-1 0 1 0,1 1 2 16,0 0 12-16,0 0 15 0,0 0 10 0,0-1 41 15,0 1-61-15,0-1-8 0,0 0-5 16,0 0 20-16,5-2 76 0,-1 1-33 16,2 0-5-16,-1-1 2 0,1 1 5 15,3-1-10-15,12-2 64 0,-9 2-79 16,4 0 9-16,1 2-5 0,3 0-4 16,22 0 37-16,-20 1-61 0,4 0-9 15,0 0-6-15,1 0 5 0,0 5-3 16,30 0 3-16,-28-5 6 0,-1 5-9 15,-1-1-4-15,1-1 9 0,20 2-13 0,-26-3 9 16,0 0-13-16,-1 0 6 0,-1 0-8 16,-2-1 2-16,14 1-2 0,-16-1 6 15,-3 0-21-15,0 0-26 0,-3 0-62 16,7 1-283-16,-10-1 118 0,-1 1-38 16,1 0-91-16,-4 1-268 0,1 1 58 15</inkml:trace>
  <inkml:trace contextRef="#ctx0" brushRef="#br0" timeOffset="129872.96">10963 2858 1813 0,'-1'-2'24'0,"1"1"89"0,0 1-37 15,0 0-8-15,0 0-25 0,0 0-10 16,0 0-15-16,0 0-13 0,0 0-9 16,0 0-4-16,0 0-2 0,0 0 2 15,0 0 7-15,4 11 9 0,-4-5-2 16,4 2 2-16,-2 0-4 0,2 3 9 0,-1 2-4 16,0 16 8-16,-1-13-16 0,0-1 2 15,-2 0-7-15,1-1 1 0,-1-1 6 16,1 11-20-16,-1-13-37 0,0-1-47 15,0 0-66-15,0-1-105 0,0-1-143 16,0 3-432-16</inkml:trace>
  <inkml:trace contextRef="#ctx0" brushRef="#br0" timeOffset="130160.4">10881 3024 2080 0,'-2'0'13'0,"1"0"17"16,0 0 82-16,1 0-48 0,0 0-16 15,0 0-21-15,0 0-5 0,0 0-2 16,6 0 108-16,-1 0-41 0,0 0-2 15,2 0-42-15,0 0 0 0,-1 0-14 0,12-4 3 16,-9 0-21-16,1 0-9 16,0 0-2-16,0 0-45 0,0-1-73 0,10-6-374 15,-11 6-7-15,1 0-103 16,-1 0 90-16</inkml:trace>
  <inkml:trace contextRef="#ctx0" brushRef="#br0" timeOffset="150775.21">10510 4058 1381 0,'-2'0'66'16,"1"0"25"-16,1 0 27 0,0 0-19 15,0 0-12-15,0 0 39 0,0 0-92 16,0 0-5-16,0 0-3 0,0 0 5 16,0 0 31-16,0 0-32 0,0 0 1 15,0 0 2-15,0 0-5 0,0 0 1 16,0 0 15-16,0 0-23 0,0 0-7 0,0 0-5 15,0 0-5-15,0 0-2 0,5 0 2 16,-2 0 9-16,1 0 14 0,1 0 13 16,0-5 14-16,3-1 1 0,12-7 18 15,-8 6-60-15,3-3-4 0,1-1-2 16,0-1-5-16,1-3 0 0,19-17-4 16,-19 15 1-16,1-2 5 0,-1 0-3 15,0-1-5-15,1 0 5 0,12-16-1 16,-15 19 5-16,-1 1-10 0,-2 1-19 15,-2 3-7-15,-2 0-13 0,9-4-32 16,-12 9 36-16,0 1 0 0,-1 1-6 0,0 0-21 16,-1 2-5-16,2-3-102 15,-4 3 72-15,0 1-35 0,0 2-68 16,-1 0-130-16,0 0-105 0,0 0-259 0</inkml:trace>
  <inkml:trace contextRef="#ctx0" brushRef="#br0" timeOffset="151250.84">10782 3681 1377 0,'-1'0'14'0,"1"0"6"0,0 0 0 15,0 0 8-15,0 0 11 0,0-5 64 0,5 5-51 16,0-7-18-16,1 3-11 0,-1-1-6 15,1 0 0-15,11-4 7 0,-8 5-15 16,-1 0 4-16,4 1-5 0,-2 0 6 16,2 1 6-16,8-2 15 0,-12 4-23 15,2 0 1-15,-1 0-4 0,-1 0 13 16,1 6-1-16,3-1 37 0,-6 2-29 16,-2-3 12-16,0 1 3 0,-1 0-10 15,-3 1-6-15,0 12-11 0,-7 8-97 16,0-11-57-16,-9 16-723 15,7-16 367-15</inkml:trace>
  <inkml:trace contextRef="#ctx0" brushRef="#br0" timeOffset="154418.47">11300 5490 1519 0,'0'5'11'0,"0"-3"77"15,0 0 0-15,0-2 20 0,0 2-2 16,0-2-20-16,0 1-29 0,0-1-12 15,0 0-35-15,0 0-2 0,0 0-5 16,0 0 13-16,0 0 0 0,0 9 12 16,0-1-19-16,0 0-2 0,7 0-1 15,-2 1-3-15,0 2-4 0,4 11 1 16,-3-10-22-16,-1-1-41 0,-1 2-68 16,2 1-114-16,-2-1-210 0,4 14-461 0</inkml:trace>
  <inkml:trace contextRef="#ctx0" brushRef="#br0" timeOffset="154963.91">11286 5660 1786 0,'-4'2'10'16,"3"0"-6"-16,0 0 2 15,0-1 4-15,0 2 13 0,1 2 5 0,0 5 38 16,0-3-46-16,0 1 2 0,0 0-11 15,0 2 6-15,4-1-3 0,1 7 12 16,0-9-21-16,-2-2 0 0,1-1-5 16,-1-2 3-16,0 0-3 0,3-2 17 15,-3 0 4-15,1 0 1 0,2-8-8 16,-2-1-2-16,3-2-10 0,9-18 2 0,-8 11-16 16,2-1-40-16,-1-2-49 0,0 2-87 15,1 2-194-15,6-11-543 0</inkml:trace>
  <inkml:trace contextRef="#ctx0" brushRef="#br0" timeOffset="155728.19">13417 5568 2078 0,'1'0'1'0,"-1"0"4"0,0 0-5 0,1 0-1 15,-1 0-1-15,1 0 17 0,0 0 10 16,-1 0 5-16,1 0-10 0,1 8-3 16,1 3-11-16,2 15-1 0,-2-12 2 15,0 0-4-15,0 1 3 0,0-1-3 16,3 11-2-16,-2-14-12 0,-1 0-17 16,0-2-18-16,0 0-32 0,1-3-27 0,2 7-202 15,-3-8 78-15,0 0-137 16,0-1-27-16,-2 0 58 0</inkml:trace>
  <inkml:trace contextRef="#ctx0" brushRef="#br0" timeOffset="156037.67">13382 5711 2012 0,'-1'-2'18'16,"0"1"10"-16,1 1 20 0,0 0 13 16,0-2-10-16,0 0 8 0,0 2-46 0,0 0-13 15,0 0 16-15,0 0 6 0,0 0-4 16,10 7 18-16,-6 0-31 0,1-2 5 16,-1 2-10-16,1-2 11 0,1 1-6 15,5 6 7-15,-6-6-12 0,0-1-3 16,0-1 1-16,0 0 0 0,-1-1 0 15,6 0 14-15,-7-3-8 0,1 0 2 16,0 0-1-16,-1 0 2 0,2-5-1 16,4-8 1-16,-4 5-7 0,0-1-8 15,1-2-27-15,-1 0-33 0,1-1-57 0,6-11-360 16,-7 12-34-16,0 3 27 16,0 0 90-16</inkml:trace>
  <inkml:trace contextRef="#ctx0" brushRef="#br0" timeOffset="156996.38">15444 5581 1801 0,'1'-5'55'0,"-1"5"-12"16,0-2 16-16,0 0 12 0,0 0 13 15,0 0 4-15,0-1 47 0,0 1-103 16,0 2-8-16,0 0-10 0,0 0-4 0,0 0 0 16,0 0 4-16,0 0-5 0,0 0 0 15,0 0-6-15,0 0-3 0,0 5 16 16,0 1 0-16,0-1 4 0,0 3-9 16,6 0-5-16,0 2-2 0,2 13 0 15,-3-11-2-15,-1 0 2 0,-1 0-7 16,0-3 0-16,0 1-15 0,0 5-111 15,0-9 24-15,-2 1-30 0,2-1-34 16,0-1-75-16,-2 0-141 0,4 3-509 0</inkml:trace>
  <inkml:trace contextRef="#ctx0" brushRef="#br0" timeOffset="157391.31">15434 5727 1587 0,'-2'5'16'0,"2"-5"25"16,-1 9 90-16,1-5-62 0,0 1-8 15,0-1-16-15,0 1-5 0,0 1-5 0,5 10 7 16,0-8-18-16,0-1-7 16,-1 0-1-16,-1 0-2 0,2-1-8 15,2 0-1-15,-4-3-2 0,1-2 10 0,-1-1 13 16,1 0 10-16,5 0 40 0,-4-9-53 15,1 2-14-15,1-3-2 0,0-1-4 16,1-1-8-16,9-17-79 0,-10 15-38 16,3-1-88-16,-2 0-241 0,1 3-82 15,1 1 70-15</inkml:trace>
  <inkml:trace contextRef="#ctx0" brushRef="#br0" timeOffset="162636.23">19771 5520 1519 0,'2'0'22'15,"0"-3"9"-15,0 3 2 0,-1 0 9 16,-1 0-6-16,2 0 54 0,-2 0-40 16,2 0 8-16,-2 0 15 0,1 0-10 15,3 0 48-15,-2 0-89 0,-1 9 9 16,2 0-8-16,0-1-9 0,1 3 2 16,3 12-10-16,-4-10 0 0,1 1-7 15,-1 1 12-15,-1 1-8 0,-1 1 1 16,2 19-12-16,-3-18-16 0,0-1-32 0,0 0-40 15,0-2-64-15,0-1-83 0,-6 9-536 16,6-15 378-16,-5 0 101 0</inkml:trace>
  <inkml:trace contextRef="#ctx0" brushRef="#br0" timeOffset="163127.12">19714 5765 1561 0,'0'0'1'0,"0"0"5"0,0-4 22 15,0 2 37-15,6-4 95 0,-2 3-96 0,2-2-30 16,-2 1-14-16,2-2 2 0,1 1 2 15,6-4 40-15,-5 3-20 0,-1 2-4 16,1 2-10-16,1 1 0 0,8 1-1 16,-10 0-21-16,1 7-8 0,0 1 6 15,-1 3-3-15,0 0 7 0,3 16 22 16,-5-12-12-16,-3 1-14 0,0 0 2 16,-2 1 2-16,0 1-13 0,0 14 15 15,0-16-15-15,-6 0 3 0,1-4-21 0,5 1-29 16,-5-4-39-16,-4 8-207 15,5-10 70-15,-2-3-130 0,2 1-91 0,0-3 47 16</inkml:trace>
  <inkml:trace contextRef="#ctx0" brushRef="#br0" timeOffset="164368.07">19735 5652 1551 0,'0'0'32'0,"0"0"73"15,0 0-96-15,0 0 17 16,0 0 1-16,5 20 83 15,3-7-90-15,-1 4 8 16,3 2 34-16,12 27-29 16,-16-35-29-16,0 0-3 15,11 19-5 1,0-1 13-16,-16-27-9 16,2 1-3-16,-1-1 0 0,3 4 12 15,-3-5-8 1,-1-1 7-16,1 0 49 15,-2 0 36-15,0 0-41 0,0 0 24 16,2 0 26-16,-2-4 22 16,15-23 225-16,-12 21-296 15,3-3-2-15,-2-1 1 0,5-10 3 16,-4 11-44-16,0-3-9 0,0 2-8 16,0-1 3-16,0 2-6 0,22-37-1351 78</inkml:trace>
  <inkml:trace contextRef="#ctx0" brushRef="#br0" timeOffset="173605.1">21908 5721 1603 0,'0'0'22'16,"0"4"21"-16,0-1 21 0,0 0 23 16,0 3 71-16,0-4-88 0,0 1 4 15,0 0 7-15,0 2 6 0,0-1-6 16,4 5 40-16,-4-4-69 0,3 1 1 15,-1 0-3-15,0 1-2 0,4 8 21 0,-3-7-53 16,-1-1-1-16,1 2-2 0,0 0 0 16,1 8 5-16,0-9-16 15,-2 0 3-15,1 0-5 0,-2 1-2 0,3 8-4 16,-3-9-4-16,1-2-13 0,-2 2-27 16,1-2-21-16,0 0-22 0,-1 3-146 15,0-6 88-15,0 0-41 0,0 0-86 16,0-1-168-16,0 3-456 0</inkml:trace>
  <inkml:trace contextRef="#ctx0" brushRef="#br0" timeOffset="174090.69">21899 5914 1708 0,'0'0'42'0,"0"0"24"0,0 0 132 15,0 0-106-15,0 0 17 0,0 0-1 16,0 0 5-16,0 0-15 0,0 0 3 16,0 0-78-16,0 0-12 0,0 0-4 0,3 0 19 15,-3 0 46-15,4 4-26 0,-3 1-10 16,1 1-10-16,1 2 1 15,2 9 5-15,-1-9-15 0,0 2-2 0,0-1-6 16,0 1 3-16,0-3-12 0,2 7-2 16,-4-10-1-16,0 1 3 0,0-2-9 15,-1-1 0-15,3-2 3 0,-3 0 17 16,1 0 1-16,1-6-1 0,0-1-8 16,2-1-3-16,5-6-10 0,-5 4-10 15,1 1-21-15,0-1-30 0,1 0-35 16,4-7-178-16,-6 8 98 0,0 2-65 15,-1 0-141-15,-1 1-160 0,4-3-330 0</inkml:trace>
  <inkml:trace contextRef="#ctx0" brushRef="#br0" timeOffset="175832.08">24027 5753 1967 0,'0'0'23'0,"0"0"16"0,0 0 15 16,0 0 13-16,0 0 69 0,0 0-66 16,0 0-2-16,0 0-12 0,0 0-9 15,0 0 29-15,0 0-40 0,0 0-2 16,0 0 0-16,0 0 1 0,0 0-1 16,0 5 40-16,0-1-27 0,0 2 3 15,0-1-5-15,0 0-6 0,0 9 18 16,0-6-40-16,0 2-2 0,0-1-16 15,0 3 6-15,0 0 0 0,0 14 0 0,0-12-12 16,0 0-9-16,0 1-11 0,0-3-8 16,-4 10-87-16,4-12 40 15,-2-3-10-15,0-1 6 0,-1-1-6 0,3-1-13 16,-4 0-164-16,4-1 92 0,-3-3-46 16,2 0-98-16,0 0-116 0,-1 0-343 15</inkml:trace>
  <inkml:trace contextRef="#ctx0" brushRef="#br0" timeOffset="176269.05">23970 5899 2285 0,'-1'0'0'16,"-1"0"4"-16,1 0 11 0,1 0 14 15,0 0 20-15,0 3 15 0,0-3 10 16,0 4-20-16,4 0-3 0,-4-2-35 16,4 2 12-16,0 0 11 0,0 1 7 15,4 7 35-15,-4-5-63 0,0 1-7 16,1 1-4-16,0-1-7 0,4 8 4 16,-5-10-6-16,0-1 4 0,-1 1 0 0,0-3-4 15,-1 1-2-15,5-3-7 16,-5-1 11-16,1 0 0 0,-1 0 2 0,1-8-2 15,4-9 4-15,-3 9-8 0,-1-2-17 16,1 0-14-16,-1-1-29 0,0 1-29 16,1-10-166-16,-2 10 76 0,-2 1-74 15,1 3-218-15,-1 1-66 0</inkml:trace>
  <inkml:trace contextRef="#ctx0" brushRef="#br0" timeOffset="177454.22">24178 3480 1411 0,'0'-3'28'16,"0"1"24"-16,0 1 19 0,0 0 23 16,0-1 72-16,0 1-86 0,0 1-3 15,0-1-10-15,0-1 4 0,0 2-6 16,0-1 53-16,0 0 3 16,0 1-56-16,0 0 65 0,0 0-73 15,0 0-9-15,0 0-10 0,0 0-8 0,0 0-6 16,0 0 0-16,0 0-20 0,0 5 0 15,0-5-2-15,0 4-1 0,0 0 3 16,0 5 0-16,0-3-10 0,0 1 8 16,-4 2-2-16,4 1 2 0,-3 3 6 15,3 14-4-15,-3 3-6 16,3-17-5-16,-1 14-36 0,-1-16 2 16,1-1-27-16,0-1-14 0,0-1-24 15,0-1-26-15,0 2-151 0,0-5 113 16,0-2-35-16,1 0-96 0,0-1-116 15,0 0 4-15</inkml:trace>
  <inkml:trace contextRef="#ctx0" brushRef="#br0" timeOffset="177999.61">24097 3648 1727 0,'-3'0'104'15,"1"0"-23"-15,0 0 102 0,2 0-99 16,0 0 4-16,0 0-19 0,0 0-12 16,0 0-17-16,0 0 6 0,0 0-12 15,0 5 2-15,0 1 4 0,0 1 7 16,5 1-6-16,2 13 29 0,-1 3-2 16,-3-11-29-16,4 12 34 0,-5-14-44 15,1-2-8-15,0 1-11 16,0-3-3-16,0-1 0 0,5 3-7 15,-3-5 2-15,0-4-4 0,2 0-15 0,1 0-41 16,1 0-59-16,10-18-316 0,2-5-401 16,-10 10 275-16</inkml:trace>
  <inkml:trace contextRef="#ctx0" brushRef="#br0" timeOffset="-209670.97">16886 2645 1432 0,'-3'0'60'0,"3"0"9"16,0 0 16-16,0 0-14 15,-3 0-11-15,2 0 37 0,-1 0-71 0,1 0-9 16,0 0-6-16,-1 0-2 0,1 0 1 16,-2 0-8-16,2 0 1 0,-1 0-6 15,0 0 0-15,0 6 1 0,-1 2-1 16,-4 11 3-16,3-6 1 0,1 3 0 16,-1 4-1-16,1 5 2 0,0 3-2 15,-1 41 15-15,3-28-5 0,-1 7 3 0,2 5-6 16,0 5 1-16,0 6-5 15,0 4 1-15,0 80 17 0,6-70-12 0,1 2-2 16,-1 2-6-16,1-2-2 0,0-1 6 16,5 68 1-16,-6-79-6 15,0-5 1-15,-1-5-1 0,-1-7 4 0,1-5 2 16,5 36 2-16,-5-46-4 0,0-1-1 16,0-4-22-16,1-1-26 0,-2-1-32 15,6 18-172-15,-6-26 84 0,0-3-120 16,0-4-116-16,1-1 27 0</inkml:trace>
  <inkml:trace contextRef="#ctx0" brushRef="#br0" timeOffset="-208832.22">18402 2624 1632 0,'-2'-2'3'0,"2"1"-5"16,-1 1 9-16,1 0 7 0,0 0 6 15,0 0 54-15,0 0-48 0,0 0-3 16,0 0-23-16,0 0-3 0,0 0 1 15,0 0-3-15,0 9 13 16,5-2 1-16,1 17 10 0,-3-7-10 16,1 3-5-16,0 6-1 0,0 3 0 0,1 6 1 15,5 44 17-15,-6-33-13 16,2 2 0-16,0 4-10 0,-1 2 10 0,2 2-5 16,3 58-1-16,-5-57 5 0,-1 2 9 15,1 0 2-15,-2 0 2 0,-2 0 3 16,2 56 10-16,-3-59-16 0,0-1-11 15,0-2 3-15,0 0-2 0,0-3-3 16,0 43 6-16,-4-50-8 0,4-1 3 16,0-1-3-16,-4-2 3 0,4-3-6 15,0-1-22-15,0 30-65 0,0-36 8 16,0 0-27-16,0-3-45 0,0 0-64 0,0-3-109 16,0 16-401-16</inkml:trace>
  <inkml:trace contextRef="#ctx0" brushRef="#br0" timeOffset="-207970.83">17086 4637 1001 0,'11'0'61'0,"-4"0"-13"0,2 0 28 16,0 0-1-16,1 0 5 0,2 4 15 16,19 3 73-16,-10-3-96 15,0 1-15-15,4 0-15 0,5 0-1 0,1 0 7 16,42 4 81-16,-32-5-70 0,4-3-20 16,3-1-24-16,2 0-8 0,1 0-8 15,56-18 7-15,-53 8-6 0,-1 0 0 0,0-2-3 16,-3 1-1-16,-1-2-4 15,42-10-98-15,-48 11 4 0,-1 1-44 16,-3 2-23-16,-1 0-45 0,-3 2-96 16,27-3-377-16,-34 8 437 0</inkml:trace>
  <inkml:trace contextRef="#ctx0" brushRef="#br0" timeOffset="-205368.64">16744 5526 853 0,'0'0'18'16,"0"-8"49"-16,0-1-31 0,0 9-12 15,0 0-13-15,0-7 0 0,0 7 11 16,2-5 50-16,-2 5-19 0,0 0-1 15,0 0-2-15,0-3-11 0,0 3 6 16,0 0-46-16,0 0-3 0,0 0-9 16,0 0 2-16,0 0 8 0,0 0 14 15,0 12 2-15,5 3-5 0,0 1-4 16,0 5 9-16,0 3-14 0,8 38-22 0,-5-25-10 16,-1 4-14-16,2 5-6 0,-1 5 13 15,10 63 22-15,-10-52 21 0,0 3-2 16,-1 4-4-16,2-1-2 0,-2-1 10 15,7 56 0-15,-9-69-8 0,1-4 6 16,-2-6-5-16,0-5 6 0,0-5-28 16,3 18-241-16,-3-31-29 0,-1-3 32 15</inkml:trace>
  <inkml:trace contextRef="#ctx0" brushRef="#br0" timeOffset="-204541.42">18513 5483 1357 0,'7'18'20'0,"-2"2"18"15,-1 1 4-15,1 5 18 0,2 29 13 16,-4-27-49-16,0 2-12 0,1 2-6 16,0 2-1-16,0 0 3 0,2 34 4 0,-4-33-13 15,0 0 5-15,-1 2 0 0,0-1-3 16,-1 37 18-16,0-39-13 0,0 3 8 16,0-2-4-16,-6-1-11 0,0-1-6 15,-3 26-44-15,4-32-17 0,1-2-31 16,-1-1-75-16,0-4-151 0,-1 17-358 15</inkml:trace>
  <inkml:trace contextRef="#ctx0" brushRef="#br0" timeOffset="-181166.05">10975 6947 1434 0,'0'8'49'16,"4"-1"21"-16,1 1 19 0,0-2-16 15,-1 3-5-15,8 11 27 0,-5-8-55 0,2 1-5 16,-1 2 9-16,2 1-9 0,0 1 9 15,13 16 1-15,-12-15-31 0,-1-3-16 16,0 0-3-16,-2 0 7 0,9 6-2 16,-10-11 3-16,1-2-3 0,-1-2-8 15,-2 0-36-15,2-2-49 0,1 3-275 16,-5-4 56-16,0-1-82 0,-1 0 21 16,-1-1 56-16</inkml:trace>
  <inkml:trace contextRef="#ctx0" brushRef="#br0" timeOffset="-180786.41">11027 7236 1744 0,'-3'-5'28'0,"2"5"-1"0,1 0-1 0,0 0-11 16,0 0 1-16,0 0-8 0,0 0 55 15,6 0-14-15,0 0 0 0,0 0-9 16,-1 0-16-16,8 5 17 0,-4-1-14 16,-1-4 6-16,0 3 4 0,-1-3 9 15,0 0 3-15,6 0 60 0,-7 0-55 16,-1 0-9-16,0-5-5 0,2-2-15 16,6-9 5-16,-7 6-25 0,1-2 0 0,0-1-6 15,-1-1-23-15,1-2-33 16,6-16-201-16,-8 16 37 0,0 1-147 0,2 1-183 15,-3 1 42-15</inkml:trace>
  <inkml:trace contextRef="#ctx0" brushRef="#br0" timeOffset="-179614.08">13249 7035 993 0,'5'8'5'0,"0"1"5"0,-1 0 5 0,1 1 5 16,-1-2 0-16,3 7 34 0,-3-8-30 15,-1-1 4-15,0 0-14 0,-1-2-1 16,1 1-9-16,2 3-12 0,-3-4-21 16,0-2-25-16,-1 1-69 0,0-2-85 15,2 3-289-15,-2-2 318 0</inkml:trace>
  <inkml:trace contextRef="#ctx0" brushRef="#br0" timeOffset="-179095.43">13258 7174 1053 0,'0'0'0'15,"0"0"24"-15,0 0 29 0,0 0 20 16,5 0 3-16,5 0 39 0,-4 0-77 0,-1 7 6 16,2-7-12-16,0 7-6 0,0 0-13 15,9 6-1-15,-9-8-10 0,-1 0-2 16,1-1 0-16,-2 0 21 0,5 1 74 15,-2-5 11-15,-3 0-35 16,-3 0-47-16,-1 0-3 0,1 0-10 16,0 0-1-16,1 0-3 0,4-15-53 15,-4 8-31-15,1 0-121 0,-1 0-187 16,1-1-68-16,-1 0 49 0</inkml:trace>
  <inkml:trace contextRef="#ctx0" brushRef="#br0" timeOffset="-178075.48">15313 7117 1491 0,'0'0'24'15,"-3"0"8"-15,3 0 13 0,0 0-3 0,0 0-3 16,0 0 43-16,0 0-53 0,0 0 6 16,0 0-9-16,0 0-7 0,0 0 23 15,0 0-30-15,0 0-6 0,0 0-14 16,0 0 0-16,0 0-2 0,0 0 7 15,0 0 0-15,0 7 4 0,6-1-4 16,-1 2 5-16,5 10 5 0,-4-7-6 16,0 2-6-16,0 0 0 0,1 1 5 15,0-1-10-15,4 12-32 0,-6-13 4 0,0-2-9 16,-1-1-28-16,0-2-33 0,1 4-281 16,-2-8 76-16,-1-1-26 15,0 2 70-15</inkml:trace>
  <inkml:trace contextRef="#ctx0" brushRef="#br0" timeOffset="-177635.28">15324 7294 1624 0,'0'0'33'0,"0"0"8"0,0 0 7 16,0-5 32-16,0 5-58 0,0 0-7 16,0 0-2-16,0 0-2 0,3 0 43 15,0 0-25-15,-1 0 3 0,1 0-19 16,0 0-10-16,0 0 0 0,4 0 4 16,-3-6-4-16,0 6-5 0,1-6 1 15,-1 6-1-15,1-5 2 0,4 1 7 16,-5 0-25-16,0 1-21 0,0-1-31 15,0 0-46-15,3-5-257 0,-5 5 35 0,1-1-54 16,-1 1 70-16</inkml:trace>
  <inkml:trace contextRef="#ctx0" brushRef="#br0" timeOffset="-171568">16694 7715 1154 0,'0'-4'14'0,"0"1"23"0,0-4 80 15,0 3-68-15,0-1-10 0,4 1-18 16,-4-2 14-16,3-3 28 0,0 4-32 0,-3 1-19 16,3-1 1-16,0 1 2 0,0-4-5 15,0 4-17-15,-2 1-1 0,0 0-1 16,1 0-3-16,-1 0-5 0,1-2-25 15,-1 3 28-15,0-1 8 0,0 1 2 16,0 0 4-16,2-3-7 0,-3 2 5 16,2 1-1-16,-2-2 6 0,1 1 9 15,0-3 20-15,0 2-9 0,-1 0-8 16,2 1-6-16,-2-1 3 0,0-1-2 16,2-4 36-16,-1 4-18 0,0 0 3 15,0 1-6-15,1-1 7 0,-2-2 51 16,1 4-19-16,0 0-6 0,-1 0-9 15,1 1-3-15,0-3 35 0,-1 2-38 16,1 1 11-16,-1-1 2 0,0 2 0 0,2-2 34 16,-2 2-58-16,0-1-7 0,0 2-11 15,0 0-1-15,0 0-13 0,0 0-7 16,0 0 7-16,0 0-10 0,0 0 4 16,0 5 9-16,0 10 19 0,0-4 4 15,0 4 19-15,0 5 2 0,0 5 3 16,0 43 1-16,0-28-47 0,-5 6-6 15,5 5 8-15,-5 4 3 0,1 65 11 16,1-56-27-16,3 0 4 0,-3 2-3 16,3-1-1-16,0 0 11 0,0 56-3 15,0-64 3-15,0-4-1 0,0-3-3 0,0-3 12 16,4 33-13-16,-4-45 2 16,5-4-5-16,-1-2 3 0,-2-3-1 0,1 21-4 15,-1-28 4-15,-1-2 0 0,1-1-2 16,-2-2 12-16,1 10 1 0,0-14-4 15,-1-1-6-15,2-1 1 0,-2-2-4 16,0 0 2-16,1 1-3 0,-1-4 7 16,0-2 1-16,0 0-1 0,0 0-4 15,0-1 7-15,0 0-5 0,0 0 4 16,0 1-4-16,0 0-5 0,0 4 5 16,0-3-6-16,0 2 4 0,0 0-2 0,0-1 4 15,0 2 6-15,0 2 0 0,0-4-6 16,0-1-4-16,0 0 7 0,0-1-10 15,0-1-16-15,0 0-11 0,0 0-16 16,0 0-10-16,0 0-10 0,0 0-48 16,0 0 74-16,0 0 11 0,0 0 4 15,0 0-4-15,0 0-21 0,0 0 35 16,0 0 3-16,0 0-3 0,0 0-11 16,0 0-35-16,0 0-228 0,0-5-26 0,0 0-162 15,0 0 61-15</inkml:trace>
  <inkml:trace contextRef="#ctx0" brushRef="#br0" timeOffset="-170580.69">16544 9074 1214 0,'0'0'51'16,"0"0"45"-16,5 0 180 0,2 0-161 16,-1 0-28-16,0 0-12 0,1 0 8 15,1 0 0-15,10-6 77 0,-6 6-96 16,1-5-10-16,1 0-4 0,1 1-2 0,23-3 60 15,-17 3-42-15,2 0 1 16,2 0-8-16,2 0 2 0,1 1-10 16,35-5 93-16,-30 3-78 0,2 1 3 0,2 0-32 15,2 1 1-15,41-5 16 0,-40 4-33 16,2-1-8-16,2 0 4 0,-1 1-3 16,49-5 10-16,-47 4-23 0,1 0 5 15,1 1 0-15,1 2-6 0,-1-1 8 16,44-1-6-16,-48 3 1 0,-1 1-3 0,-2 0-4 15,0 0-4-15,36 0-1 16,-41 0 10-16,-1 5 1 0,-1-5 1 16,1 5 3-16,-1-1-6 0,29 0-7 0,-33-4 1 15,-1 3 4-15,-1-3 7 0,-1 0 1 16,19 0 4-16,-25 0-10 0,-1 0 3 16,-2 0-5-16,0 0 2 0,-3-7 8 15,10-2-4-15,-14 5 2 0,1-1-5 16,-3 0 7-16,-1 0-6 0,9-4 1 15,-9 4-4-15,-1 0 5 0,0 0-4 16,-1-1-6-16,5-2-7 0,-6 4 8 16,-1 0 9-16,0 2-3 0,-1 0-14 15,-2 1-30-15,2-1-149 0,-2 2 55 16,0-1-63-16,0 1-25 0,0 0-67 0,-12 0-493 16,6 0 243-16,0 0 84 15</inkml:trace>
  <inkml:trace contextRef="#ctx0" brushRef="#br0" timeOffset="-170004.18">18338 8819 1404 0,'0'0'28'0,"0"0"9"16,0 0 41-16,0 0-41 0,0 0 14 15,5 0 11-15,-5 0 2 0,12 0 28 16,-6 0-56-16,0 0-8 0,1 0-5 15,1 0 5-15,12 0 32 0,-9 0-28 16,1 0 1-16,1 4-10 0,0-2 0 0,15 5 6 16,-15-2-13-16,1 0 0 15,0 0-1-15,-3 0 2 0,2 2 2 16,7 6 24-16,-12-6-22 0,0 0-3 0,0 0-9 16,-2-1 1-16,3 6 5 0,-6-7 0 15,-3 1-5-15,0 1-3 0,0 0-4 16,-17 11-8-16,7-8-7 0,-4 1-53 15,-2 1-91-15,-2 1-167 0,-27 14-797 16</inkml:trace>
  <inkml:trace contextRef="#ctx0" brushRef="#br0" timeOffset="-168791.45">16827 7363 1205 0,'0'0'8'0,"0"7"5"0,-6 2 5 16,1 0 15-16,-10 14 22 0,7-11-24 15,-3 2-14-15,0 2 0 0,-1 0-3 16,0 2-8-16,-14 19 2 0,13-17-4 0,1 0-3 16,0-1 1-16,1-2 5 0,-7 15-12 15,11-19 2-15,0-2 1 0,3-1 1 16,1-1 1-16,-1 4-7 0,2-8 7 16,1-1 0-16,1 0-2 0,0-2 11 15,0 0-10-15,0-1 8 0,0-1 4 16,0 0 33-16,0 0 14 0,0 0 11 15,10-7 49-15,-6 1-86 0,0-1-7 16,1-1-12-16,0 0-3 0,8-13 7 16,-6 10-9-16,-1-1 14 0,0-1 9 15,1-2 2-15,6-13 6 0,-6 13-33 0,0-1-1 16,-1 0 11-16,1 2-4 0,0 0 1 16,6-12 21-16,-9 15-11 0,1 2-7 15,0 3-5-15,-2-1-7 0,2-1-10 16,-2 5 11-16,-1 1 0 0,1 1 0 15,0 0 5-15,6 1-4 0,-2 0 4 16,-2 0-4-16,1 5 3 0,2 1 3 16,8 7 14-16,-9-6-14 0,2 0-2 0,-1 3-5 15,2 1-5-15,-2-1 3 16,8 13-3-16,-9-11 4 0,0 1-47 16,0-1-101-16,-1-1-307 0,5 11-621 15</inkml:trace>
  <inkml:trace contextRef="#ctx0" brushRef="#br0" timeOffset="-129772.72">7063 9983 1585 0,'0'-12'37'16,"-2"2"36"-16,1-1 34 0,0 2 28 15,0 0 15-15,-2-6 173 0,1 10-150 16,1 0 12-16,0 0-6 0,1 3 0 16,-2 0-9-16,1 0 83 0,0 1-146 15,0 1-27-15,0-1-19 0,1 1-6 0,-1 0-27 16,-2 0-28-16,0 6-15 0,0 2-1 15,-1 2-1-15,-2 5 12 0,0 4 2 16,-9 33-4-16,5-18 3 0,1 4-12 16,-1 4 4-16,-1 2 8 15,0 1 0-15,-13 41 6 0,14-46-2 0,-1-5-9 16,3-4-10-16,-1-4-29 0,2-6-26 16,-2 8-216-16,2-14-177 15,5-10 203-15,0-5-283 0,2 0 224 16,0 0-149-16,0-9 1 0,0-1 50 15</inkml:trace>
  <inkml:trace contextRef="#ctx0" brushRef="#br0" timeOffset="-129384.71">6852 10168 2087 0,'-3'-3'1'0,"-1"1"2"0,1 2 2 16,-1 0 2-16,-3 0 25 0,4 7-15 15,-1 1 3-15,1 2-2 0,0 1-4 16,1 1 1-16,0 18 8 0,2-13-16 16,0 2-1-16,0 1-4 0,0 0 10 15,6 1 4-15,5 21 19 0,-4-23-24 16,1 0-6-16,0 0 0 0,1-2-1 16,1-3-2-16,11 9 15 0,3-10 45 15,-13-13-8-15,16 0 74 0,-14-10-78 16,1-4-18-16,0-3-26 0,0-5-14 15,2-3-67-15,13-34-303 0,-16 28-12 16,-1 1-208-16,-2 1 73 0</inkml:trace>
  <inkml:trace contextRef="#ctx0" brushRef="#br0" timeOffset="-117236.04">3667 11722 579 0,'0'0'39'0,"0"0"48"0,0 0 27 0,0 0 149 16,0 0-108-1,0 0-121-15,0 0-2 0,0 0-34 0,0 0-1 16,0 0 0-16,0 0-3 0,0 0 5 16,0 0 8-16,0 0-12 0,0 0 1 15,0 0-2-15,0 0 6 0,0 0-5 16,0 0 5-16,0 0-1 0,0 0-7 15,0 0 2-15,0 0 2 0,4 0 1 16,-1 0 7-16,2 0-4 0,-1 0 0 16,7 0 5-16,0 8-2 15,-4-8 0-15,9 0 4 0,-8 0 0 0,1 0-9 16,0 0-1-16,0 0-2 16,1 0 5-16,-1 0 2 0,10-7 28 15,-10 2-16-15,-2-1-9 0,1 0-9 0,-2-1 3 16,0 1-3-16,0-2 7 0,4-11-2 15,-7 10 0-15,1-1 6 0,-1 0 1 16,0 0 2-16,0-3-1 0,-2 2-9 16,2-15 4-16,0 0-3 15,-3 14-5-15,2-11 5 0,-1 13 4 16,-1 1-1-16,1 1-7 0,0 1 5 16,-1-1-1-16,2 2 12 0,-1-5-2 15,0 5-9-15,0 2-2 0,-1 0-11 16,1 0-23-16,-1 1-49 0,0 2-83 15,1-1-329-15,-1 2 231 0,0 0 80 0</inkml:trace>
  <inkml:trace contextRef="#ctx0" brushRef="#br0" timeOffset="-115853.97">4399 11398 1187 0,'-1'0'50'0,"1"0"71"16,-1 0-39-16,0 0-39 0,-1 0 8 0,1 0 8 15,-1 0 8-15,1 0 6 16,-3 0 66-16,2 0-91 0,1 0-7 0,-1 0-19 16,-1 0 0-16,2 5-13 0,-2-3-5 15,-2 4 12-15,2-3-7 0,0 1-4 16,1 2-4-16,0 0-6 0,-1 1 1 16,2 2-5-16,-2 15 10 0,3-10-3 15,0 4 6-15,0 0-9 0,0 1 7 16,0 0-1-16,0 1-5 0,4 17-2 15,3-19 2-15,0 0 1 0,-1-3-3 16,0-1 2-16,0 1 1 0,0-3-5 16,8 12-54-16,-8-15-8 0,1-1-18 0,-1-2-29 15,1-1-141-15,-1-4-171 0,0-1 23 16</inkml:trace>
  <inkml:trace contextRef="#ctx0" brushRef="#br0" timeOffset="-110226.81">7985 11881 1812 0,'-4'-2'41'0,"0"1"68"16,2 0-36-16,-3 1 82 16,2 0-86-16,0 0-15 0,-1 0-21 15,0 0 3-15,0 6-4 0,-3 8-1 16,4-5-31-16,0 3 0 0,0 2 4 0,1 2 1 16,1 3 7-16,0 3 5 15,1 27 6-15,0-23-16 0,0-2-6 16,9 1-3-16,-1-3 0 0,2-1 2 0,11 13-7 15,-9-20 9-15,0-3-2 16,2-2 0-16,-1-1 0 0,0-4-3 0,-1-4 3 16,9 0-1-16,-10 0-3 0,-2-10 3 15,0-1 0-15,-1-1 1 0,-2-2 5 16,-1-2-9-16,2-18 12 0,-7 15-7 16,0 1 7-16,0-1-2 0,0 1-3 15,0 2 3-15,-16-13 8 0,-2 3-14 16,8 15 1-16,-12-11 1 15,10 13 2-15,0 1 2 0,0 0-5 16,-1 2-4-16,0 1-14 0,-8-1-113 16,4 5-170-16,10 1 58 0,0 0-656 15,4 7 446-15,2 0 105 0</inkml:trace>
  <inkml:trace contextRef="#ctx0" brushRef="#br0" timeOffset="-109953.81">8230 12049 2111 0,'2'0'67'0,"0"-4"60"16,-1 4 45-16,0 0 24 0,0 0-30 16,-1-4 20-16,0 4-150 15,0 0-39-15,0 0 1 0,0 0-34 16,0 0-74-16,0 0-75 0,0 0-88 0,0 0-105 16,-5 0-188-16,1 0-504 15</inkml:trace>
  <inkml:trace contextRef="#ctx0" brushRef="#br0" timeOffset="-109352.61">8387 11691 1376 0,'0'-3'27'0,"0"1"22"0,0-2 101 16,0 2-76-16,0 1 7 0,0 0-8 15,-5-1 1-15,0 2-17 0,3 0-10 16,-5 0 27-16,5 0-30 0,-2 0-9 0,0 0 10 16,-1 0 7-16,1 7-13 15,0-2-5-15,-4 11-17 0,4-6-17 0,1 2-5 16,0 2 2-16,1 4 6 0,1 2-2 16,1 1 5-16,0 27-7 0,6-21 1 15,1-1-1-15,1-1 2 0,-1-1 2 16,3-1-3-16,0-2-6 0,10 13 9 15,-9-20-3-15,-1-3 3 0,0-3-8 16,1-2 7-16,-1-2 0 0,1-4 0 16,9 0-1-16,-11-9 1 0,1 3-1 15,-1-4 4-15,0-2 1 0,0-1-6 0,-3-1 6 16,3-16-2-16,-4 16 5 16,-4 0-7-16,-1 0 3 0,0 3-5 15,0 2 3-15,0 0 4 0,-7-5 12 0,-7 4-12 16,7 7-9-16,-10 1-22 15,9 2-18-15,-2 0-28 0,-1 0-14 16,1 9-41-16,-2-2-33 0,1 2-65 16,-9 11-569-16,11-10 384 0,0 0 94 15</inkml:trace>
  <inkml:trace contextRef="#ctx0" brushRef="#br0" timeOffset="-108494.75">8578 11565 1553 0,'0'-1'39'0,"0"1"28"0,0 0 122 16,0 0-119-16,0 0-23 0,0 0-17 16,0 0 1-16,0 0 1 0,0 0 31 0,-3 0-42 15,3 5-4-15,-5-5 2 0,3 6-3 16,-1-1 10-16,0 2 2 0,-6 9 36 15,5-6-36-15,0 1 5 0,0 3-7 16,-1 0 0-16,1 0 1 0,-3 16-6 16,5-17-19-16,0-3-4 0,2 0 2 15,0-3-1-15,0-2 0 0,6 1 2 16,-1-5-3-16,2-1 5 0,-1 0-8 16,3 0 7-16,0 0-5 0,13-12 3 15,-10 5-4-15,-1-1 2 0,3 1-12 16,-1 2-7-16,1 0 2 0,7 0 0 15,-11 5 14-15,-1 0 6 0,-1 0-1 16,-1 0 3-16,-1 10 0 0,0-2 1 16,1 10-4-16,-4-8 2 0,-1 0-3 0,-2-1 2 15,0 0-3-15,0-1 8 0,0 5 5 16,0-8 4-16,-3-1-8 0,3-1 3 16,-8-2-2-16,2-1-11 0,-5 0-1 15,-2-15-6-15,6 5 10 16,-7-12 10-16,5 10-4 0,1-2-6 15,0-1-1-15,1 0 0 0,-2-2-7 16,-3-14-56-16,5 16-12 0,2 1-40 16,-1 0-54-16,3 2-108 0,1 2-173 0,0 0-39 15</inkml:trace>
  <inkml:trace contextRef="#ctx0" brushRef="#br0" timeOffset="-107936.96">8787 11471 1822 0,'2'0'-2'0,"-1"0"-1"0,3 0 28 16,-4 0 21-16,3-7 20 15,0 3-5-15,1-1-7 0,-2-1-13 16,7-10-10-16,-3 8-17 0,-1-4-3 0,1 0 4 15,0 0 1-15,0-2 3 0,-1 1-10 16,5-12 12-16,-6 14-19 0,0 2-3 16,0 1 0-16,-2 3 2 0,0 1-1 15,0 1-3-15,-1 3 5 0,1 0-4 16,-2 0 4-16,3 0 2 0,-2 7-2 16,2 0 9-16,6 13 33 0,-3-8-7 15,0 3 9-15,1 2 12 0,1 1 4 16,0 2-10-16,8 24 0 0,-6-23-40 15,-2 1-12-15,0-1 4 0,2 1-1 16,-1-3-3-16,-1-1 3 0,10 14-30 0,-11-18-28 16,-1-2-54-16,1-2-59 15,-2-1-81-15,0-1-114 0,2 5-636 16,-4-8 606-16</inkml:trace>
  <inkml:trace contextRef="#ctx0" brushRef="#br0" timeOffset="-107734.86">8908 11624 1940 0,'0'-4'3'0,"6"-2"2"15,0 1 4-15,-1-1 0 0,0-1-1 16,6-7-10-16,2-2-161 15,-6 8-170-15,8-9-601 0</inkml:trace>
  <inkml:trace contextRef="#ctx0" brushRef="#br0" timeOffset="-106702.74">8366 12530 1427 0,'-2'-2'26'16,"1"2"-4"-16,1 0 0 0,0 0 6 15,0 0 13-15,0 0 6 0,0 6 23 16,6 11 57-16,-1-7-78 0,1 3-4 16,0 2-7-16,2 3 4 0,2 1 3 15,0 1-19-15,17 19 5 0,0-3-19 16,-12-20-7-16,16 10 10 15,-16-15-8-15,-2-4 0 0,1 0 1 16,2-2-3-16,0-1 3 0,-1-2-2 16,16-2 3-16,-15 0-8 0,0-8 0 0,0 1-22 15,-1-3-43-15,-1 1-55 0,1 0-71 16,8-13-467-16,-11 11 232 0,-3 0 71 16</inkml:trace>
  <inkml:trace contextRef="#ctx0" brushRef="#br0" timeOffset="-106419.85">8763 12479 2154 0,'-2'0'21'0,"0"0"14"0,2 0 23 15,-1 0 6-15,1 0-19 0,0 0-14 16,0 0-32-16,0 4-2 0,7-4 6 15,-2 5-1-15,1-2 4 0,1 1-1 16,9 4 3-16,1 2-5 16,-8-5 0-16,10 5 16 0,-11-7-2 15,1 1-1-15,-1 2-3 0,-1 0-1 16,0 2-5-16,1 3-3 0,3 17-4 16,-6-11 2-16,-2 2-1 0,1 1-10 15,-2 1-53-15,0 0-55 0,-2 1-78 16,0 18-613-16,0-20 291 0,0-1 80 0</inkml:trace>
  <inkml:trace contextRef="#ctx0" brushRef="#br0" timeOffset="-106075.42">9031 12446 1783 0,'4'0'0'16,"-1"0"39"-16,-2 0 22 0,2 4 21 15,0 2 14-15,0-1-9 0,0 1-15 16,2 1-13-16,5 14 9 0,-4-11-64 15,-1 0-3-15,1 3-2 0,-1 0-5 16,1 0-22-16,-2-1-67 0,5 12-402 16,-6-11-46-16,-1-3 51 0,0-2 98 15</inkml:trace>
  <inkml:trace contextRef="#ctx0" brushRef="#br0" timeOffset="-105935.8">8952 12308 2203 0,'-3'-6'-5'0,"-1"1"1"16,-1-2-11-16,3 6-16 0,-1 0-75 16,3 1-137-16,-1 0-177 0,1 0-95 15,0 0 74-15</inkml:trace>
  <inkml:trace contextRef="#ctx0" brushRef="#br0" timeOffset="-105491.8">9173 12376 1399 0,'2'5'31'0,"1"2"18"0,2 1 19 0,-2 1 2 16,1 1-14-16,0 1-17 15,8 18 0-15,-7-13-30 0,2-1 0 0,-1 0-8 16,2-1 6-16,-2 0-5 0,1-2-5 16,7 7-5-16,-10-13 4 0,2 0 0 15,-3-3-4-15,1-2 0 0,-1-1 2 16,-2 0 11-16,2-6 13 0,-1-10-5 15,-2 8-10-15,0-16 5 16,0 12-9-16,0-1 0 0,0-2 5 16,-6 0-11-16,0 0 9 0,6-1 7 15,-8-10 5-15,5 13-1 0,3 3-5 0,0 2 7 16,0 1 0-16,0 3-1 0,0 1-5 16,0 3 4-16,0 0-4 0,5 0 4 15,1 0 10-15,1 7 2 0,2 1 10 16,-1-1 15-16,13 8 27 0,-11-7-55 15,0-1-14-15,-2 2-7 0,2-1 0 16,0-1-5-16,-1 1-3 0,8 6-121 16,-10-9-33-16,2-1-131 0,-3 0-157 15,-1 0-3-15,1-3 78 0</inkml:trace>
  <inkml:trace contextRef="#ctx0" brushRef="#br0" timeOffset="-104982.95">9395 12011 1710 0,'0'0'6'0,"0"6"13"16,0 3 19-16,4 1 19 0,1 3 10 15,1 2-4-15,9 18 34 0,-5-14-60 16,0 1-6-16,3 1-12 0,0 1 1 0,0-2-7 15,3 1-6-15,12 18 5 0,-11-22-13 16,-3 0-1-16,-1-3 0 0,0-2 1 16,-1-2 1-16,-2-1 1 0,11 2 5 15,-14-6-11-15,0-2 0 0,-1 0-6 16,-2-2 8-16,0 1 0 0,-2-2-3 16,-1 1-50-16,-1-1 18 0,0 0-2 15,0 0 8-15,-7 0 6 0,1-6-7 16,1 6 2-16,-12-13-18 0,-3 4 42 15,10 4 9-15,-14 0 4 16,14 5-6-16,2 0-1 0,-2 0 5 16,1 0-2-16,1 6 16 0,0 3 10 0,-3 11 36 15,8-9-43-15,0-1-11 0,3 0-8 16,0 1 4-16,0-2-5 16,0-1 3-16,11 5-7 0,-4-8 4 0,0-2 1 15,1 0 6-15,-1-3-4 0,2 0-3 16,-2 0-49-16,12-8-246 0,-11-1-91 15,1-1-77-15,-1 0 65 0</inkml:trace>
  <inkml:trace contextRef="#ctx0" brushRef="#br0" timeOffset="-104752.97">9685 12163 2110 0,'3'-3'-4'16,"0"2"3"-16,-2 1 31 0,2 0 44 15,0 0 21-15,0 6 8 0,1 0-33 16,6 8-33-16,-4-8-35 0,0 3 0 16,1-1-5-16,-1-1-15 0,1 0-64 0,0 0-74 15,5 5-513-15,-9-9 133 16,2 1 63-16,-2 0 115 0</inkml:trace>
  <inkml:trace contextRef="#ctx0" brushRef="#br0" timeOffset="-104620">9583 11983 2277 0,'-3'-8'-4'0,"-1"-1"-79"0,3 6-115 16,1 3 80-16,0 0-394 16,0 7 49-16,0-1 42 0</inkml:trace>
  <inkml:trace contextRef="#ctx0" brushRef="#br0" timeOffset="-103965.78">9850 12036 1695 0,'-2'0'29'0,"2"0"21"0,0 0 28 15,-2 5 20-15,2-5-2 0,-1 11 79 16,-1 1-66-16,2-6-85 16,-1 8 2-16,1-6-20 0,-2-1-3 15,2 1-4-15,0-1-2 0,0-1 0 16,0 4-2-16,0-5 3 0,0 0 5 16,0 0 0-16,0 1-6 0,8-1 1 15,6 8-14-15,-6-6 11 0,1-1 4 16,1 0-2-16,0 1 4 0,0-4-5 15,12 4-12-15,-4-7-73 16,-8 0-18-16,11 0-379 0,-13-7 4 0,1 0 8 16,-3 0 102-16</inkml:trace>
  <inkml:trace contextRef="#ctx0" brushRef="#br0" timeOffset="-103541.27">10067 11980 1891 0,'-5'9'4'0,"2"1"5"0,-2 0 18 0,-2 16 57 15,4-13-42-15,1-1-18 0,2 0-15 16,0 0-7-16,0 0-3 0,0-2 0 15,5 7-3-15,0-10 1 0,2-1-2 16,0-2-1-16,-1-1-5 0,-1-1 7 16,7-2-7-16,-7 0 11 0,-2 0-7 15,3-6 0-15,-3 0-19 0,0-1-16 0,-1 0-16 16,3-10-77-16,-5 8 75 0,2-1 14 16,-2 1 15-16,0 0 8 15,0 1 13-15,0-8-7 0,0 8 17 0,0 3-7 16,-5-1 4-16,5 3 5 0,0 1 11 15,0-1 10-15,0 2 25 0,0 1-37 16,0 0 0-16,6 0-3 0,-1 0 6 16,2 6-3-16,7 6 23 0,-6-7-16 15,2 0 1-15,-1-1-12 0,1 1-2 16,-2 0-5-16,2-2-2 0,8-3 1 16,-11 0-1-16,0 0 2 0,0 0-21 15,-2 0-33-15,-1 0-52 0,4-16-339 16,-6 9 142-16,-1-1-35 0,1-2 84 15,-2-1 75-15</inkml:trace>
  <inkml:trace contextRef="#ctx0" brushRef="#br0" timeOffset="-103200.6">10090 11678 1922 0,'-3'-5'-4'0,"2"3"-12"0,1 2 12 16,0 0 20-16,0 7 8 0,7 0 11 15,-1 3 1-15,11 13 17 0,-7-9-33 16,2 3 3-16,-2-1-6 0,2 3 0 16,0-2-9-16,-1 0-5 0,11 16 0 15,-10-18 4-15,-2-2-9 0,-2-1 2 0,2-2-5 16,-3-1 2-16,7 3 2 16,-9-6 5-16,-2-2-12 0,1-2 0 0,-2 1-6 15,-1-2-5-15,-1 0 1 0,0-1-39 16,0 0 18-16,0 0 5 0,0 0 3 15,-5 0 15-15,5 0 10 0,-10-11 18 16,5 11-5-16,2-6-1 0,-1 0-6 16,1 1 2-16,0 0-4 0,3-1 6 15,-1-5-19-15,1 3-8 0,0 1-20 0,0-1-35 16,0-1-30-16,0-1-64 16,0-7-429-16,0 9 237 0,5 0 79 0</inkml:trace>
  <inkml:trace contextRef="#ctx0" brushRef="#br0" timeOffset="-102767.1">10374 11814 1403 0,'3'4'-1'15,"-1"-2"-6"-15,1 1 0 0,1-2 48 16,2-1 93-16,-4 0-52 0,4 0-6 15,-2-7-47-15,1 3-8 0,-1-1 3 16,1 0 0-16,-1 0 5 0,5-8 18 16,-5 7-28-16,-1-2-13 0,0 1-3 15,-1 0 1-15,1-1-1 0,-1 0 6 16,-2-6-3-16,0 8-7 0,0 1-8 16,0-1-1-16,-5 2-3 0,-2 2 6 15,-3-3 10-15,0 5 11 16,5 0-22-16,-4 0 5 0,4 8 1 15,2-1 9-15,1 0-4 0,-1 1-5 0,1 0 8 16,1 11 1-16,1-10 3 16,0 4-3-16,0-2 2 0,0 1-3 0,8-1-4 15,-2 0 0-15,8 10-3 0,-5-11 3 16,1 0 0-16,-1-3-2 0,1 0-6 16,-1 0-26-16,11 0-154 0,-10-4 2 15,0-3-102-15,-1 0-103 0,0 0 11 16,-1-7 76-16</inkml:trace>
  <inkml:trace contextRef="#ctx0" brushRef="#br0" timeOffset="-102492.11">10534 11641 1764 0,'-3'5'14'0,"-3"2"55"0,5 4-1 15,-1-8-55-15,2 1-5 16,0 1-7-16,0-3 2 0,8-2-3 0,-3 2 4 16,1 1 2-16,7 0-2 0,-6-2-1 15,0 1 2-15,-1 0 21 0,0 1 24 16,-2 0 12-16,2 3 10 0,2 7 41 16,-5-6-65-16,0 2-7 0,1 4-6 0,-2-3-12 15,-1 3-12-15,3 14-10 16,-3-14-3-16,-1 2-41 0,0 0-81 0,0-1-139 15,0 0-305-15,0-1-2 0</inkml:trace>
  <inkml:trace contextRef="#ctx0" brushRef="#br0" timeOffset="-100880.05">9197 13278 1183 0,'0'-5'36'16,"4"1"27"-16,-1-3 163 0,-3 4-99 15,0 0 15-15,0 1 1 0,0-1-4 16,0 1-8-16,0 1-27 0,0-1 25 16,0 2-97-16,0 0-38 15,3 0 16-15,0 0 1 0,1 5 14 16,2 1-6-16,0 2-6 0,3 0-3 16,1 3-9-16,15 17 0 0,-12-14 3 15,0 2 1-15,-2 0-6 0,1 0-3 16,-2-2 1-16,0-1 4 0,6 10-17 0,-5-6-40 15,-7-11 29-15,2 1-17 16,-4-5 34-16,0-2 4 0,-2 0 6 16,0 0 3-16,0 0-8 0,0 0-5 15,0-13-34-15,-5-2 7 16,5 5 25-16,-14-17-15 0,4-7 19 16,5 14 9-16,-2-23-6 15,6 22 3-15,1 0 4 0,-3 3-1 16,3 2-1-16,0 3-9 0,0 2 3 15,0-2-3-15,0 11 18 0,6 2 0 16,8 0 17-16,-8 6 0 16,2 1 6-16,1 1-5 0,3 3 3 0,-3 2-3 15,0 1-10-15,12 15 6 16,-2 0-19-16,-11-16-5 0,5 10 5 16,-3-7-4-16,-5-11-6 15,2 1-15-15,-2-5-5 16,-3-1 13-16,3 0 7 0,-1-16 23 15,-1 7-11-15,-2-15-7 16,1 11 3-16,-1-3 0 0,-1-1-3 16,0-1 4-16,2-1-2 0,-2 1 1 15,2-14-14-15,0 8-7 16,-1 15 13-16,3-2-7 16,2 11 35-16,-2 0 0 0,8 17 1 0,3 4-18 15,-7-9-7-15,8 17-1 16,0-2-49-16,-9-15-38 15,7 11-278-15,-1-6-425 16,-7-10 349-16</inkml:trace>
  <inkml:trace contextRef="#ctx0" brushRef="#br0" timeOffset="-100421.02">9705 13183 1132 0,'5'0'39'0,"2"7"122"16,0-7-1-16,-4 0-100 0,4 0 23 16,1 0 8-16,-5 0-30 15,4-14 59-15,0 2-47 16,-5 5-53-16,4-8 4 0,-4-3 0 15,-1 9-17-15,-1-6 18 0,0 2 3 16,0 8-17 0,-10-3-3-16,4 4-5 0,1 1-6 0,-2 0 2 15,0 2 2-15,0-1 12 0,-1 0 4 16,-7 2 21-16,2 0-17 16,8 8-16-16,-6 5-14 15,7 4 0-15,4-7 14 0,0 11 15 16,8 2 1-16,-5-12-21 15,9 11 9-15,1-3-6 16,-4-11-2-16,8 8-8 0,1-3-31 16,-9-8-19-16,11 1-180 0,-2-2-217 15,-9-4 89 1,9 0-367-16</inkml:trace>
  <inkml:trace contextRef="#ctx0" brushRef="#br0" timeOffset="-99906.98">9735 12772 1960 0,'-1'-4'1'0,"-1"1"2"15,1 1 7-15,1 2 14 0,0 0 4 16,0 0-8-16,0 0 1 0,7 6 16 16,0 2-3-16,15 13 33 15,-9-7-28-15,1 3-3 0,3 3-3 16,0 2-3-16,1 1-5 0,-1 0-9 16,17 25-3-16,-2-5-11 15,-17-23 1-15,10 14-3 0,-14-20-1 16,-1-4-5-16,-3-1 6 0,-1-3-3 0,1 1-6 15,-2-4 2-15,0 1-19 16,-1-4 15-16,-3 0-1 0,-1 0-48 16,0 0 10-16,0-6-2 0,0-2 9 15,-8 2-2-15,1-1 0 0,0 0 3 16,-9-9-33-16,-6 0 39 16,11 10 27-16,-12-4 2 0,11 7 5 15,0-1 3-15,2 4 2 0,0 0 20 16,-1 0 10-16,2 0-3 0,-3 12 9 15,5-1-24-15,5-3 8 16,2 9 28-16,0-8-23 0,0 0-13 0,7 2-8 16,0-1-1-16,2 0-4 0,-2-1-2 15,12 6 5-15,0-6-9 16,-9-7-5-16,10-2-89 0,-10 0-54 16,0 0-161-16,-1-10-186 0,-1 1 28 15,-1-1 89-15</inkml:trace>
  <inkml:trace contextRef="#ctx0" brushRef="#br0" timeOffset="-99682.65">10060 12876 1914 0,'2'0'21'0,"0"0"34"0,1 5 25 15,0 0 29-15,6 8 78 16,-1 4-72-16,-1-7-88 0,6 11-1 16,1-1-26-16,-9-13-7 15,8 9-41-15,-7-10-45 0,-1-1-62 16,0 0-97-16,-1-2-183 0,0 0-106 16,-1-1 68-16</inkml:trace>
  <inkml:trace contextRef="#ctx0" brushRef="#br0" timeOffset="-99526.11">9945 12718 2154 0,'-6'-9'6'0,"3"2"-9"15,-1 2-10-15,1 2-28 0,0 3-36 16,2 0-71-16,1 0-15 0,0 5 7 15,16 9-497-15,-8-7 268 0,2 3 81 16</inkml:trace>
  <inkml:trace contextRef="#ctx0" brushRef="#br0" timeOffset="-99018.77">10315 12766 1970 0,'-5'0'24'0,"-1"0"28"0,0 0 28 0,1 0 41 16,-8 5 113-16,0 5-73 16,5-4-118-16,-3 9 10 0,1 4-40 15,6-8-11-15,-1 12-10 16,5-12 2-16,0 1 2 0,0 0-2 15,0-1-1-15,6-1-13 0,1 0-14 16,8 5-53-16,-3-5-14 16,-5-8 42-16,7-2-60 0,-8 0 61 15,-1-7 0-15,1 0-11 0,-2 1-4 16,0-3 4-16,-1 1 9 0,3-12-13 16,-3 0 44-16,-2 11 29 0,-1-10-4 15,0 3 7-15,0 8 3 16,0-4 20-16,0 6-15 0,0 3 1 15,0 0-10-15,0 0 13 0,0 2 29 16,0 1 18-16,0 0 93 0,14 0-70 16,-9 7-65-16,11 2 5 15,-9-5-20-15,2 1-1 0,-1 0-4 16,1-1 0-16,2 2-2 0,0-1-18 16,12 4-139-16,-2-1-218 15,-10-5-9-15,8 2-497 0</inkml:trace>
  <inkml:trace contextRef="#ctx0" brushRef="#br0" timeOffset="-98516.53">10419 12708 1679 0,'-8'-4'18'0,"6"3"18"15,0 0 87-15,2 0-58 0,0 1-24 16,0 0-18-16,0-2-9 0,0 2-10 16,0 0 1-16,0-2-8 0,0 2 1 15,0 0 3-15,0 0 0 0,0 0-1 16,0 0 4-16,0 0-11 0,0 0 11 16,0 0 13-16,0 0 0 0,7 0 30 15,5 10-40-15,-5-4-1 16,8 5 6-16,0 3-1 15,-6-6-6-15,9 9-2 0,-8-8-1 16,-3 1-5-16,3-1 2 0,-3 1-1 16,1-2 0-16,0 0 2 0,3 3 2 15,-4-5-4-15,-6-4 2 16,2 0 6-16,-3-2 0 0,0 0 1 0,0 0-4 16,0 0-1-16,0 0-9 0,0-7 0 15,0-5-8-15,-3-4-2 16,-2 8 8-16,-4-13-3 0,2-3 12 15,1 13 3-15,-2-14 0 16,5 13-3-16,-1 0-6 0,1 0 2 16,0 2-2-16,2 0 3 0,1 2 1 15,0-4 4-15,0 5 9 16,4 7-1-16,7 0 31 0,-2 0-16 16,-1 7 1-16,2 0-1 0,0 0 0 15,4 4-6-15,-2 0-5 0,14 14-11 0,0-1-4 16,-13-12 1-16,10 7-42 15,-12-10-52-15,-1-4-96 0,-1-1-224 16,1 1-120-16,-2-2 61 0</inkml:trace>
  <inkml:trace contextRef="#ctx0" brushRef="#br0" timeOffset="-98161.54">10805 12539 1935 0,'0'-1'4'0,"0"-1"0"0,0 0 4 15,0 2 17-15,0-1 84 0,0 1-48 16,0 0-9-16,0 0-30 0,0 0-10 0,0 0-2 16,5 0-4-16,3 13 10 0,-2-6-8 15,0 1 5-15,1 2 5 0,0 1 0 16,1 2-4-16,2 1-2 0,9 15 4 16,-7-13-7-16,-2-1-5 0,0 0-6 15,0 0-2-15,2 0-47 0,-2-3-61 16,7 9-388-16,-10-12 17 0,-3-2 1 15,2-4 90-15</inkml:trace>
  <inkml:trace contextRef="#ctx0" brushRef="#br0" timeOffset="-97951.89">10739 12369 2407 0,'-1'-4'-3'15,"-1"0"-1"-15,2 2-4 0,-1-2 0 16,1 4-3-16,0 0-35 0,0-1-64 16,0 1-115-16,-2 0-237 0,2 0-86 15</inkml:trace>
  <inkml:trace contextRef="#ctx0" brushRef="#br0" timeOffset="-97508.93">10923 12570 1240 0,'10'6'46'15,"-1"2"40"-15,11 9 125 0,-12-8-134 16,1 0-39-16,0-1-19 0,-2 1 0 0,-2-4-19 16,2 1 5-16,2 1 7 15,-6-6-5-15,0 1-16 0,-1-2 8 0,-1 0-3 16,0 0 0-16,-1 0 18 0,1-6-5 16,0-5 5-16,-1 3-7 15,0-10-4-15,0 7-8 0,0-2 6 16,0 1 1-16,0-1 1 0,0 0 0 15,-6 0-1-15,6-11 2 0,0 13 1 16,0 0-11-16,0 3 0 0,0 1 1 0,0 2 13 16,0 1 28-16,7 4 115 15,-1 0-75-15,1 0-15 0,0 10-27 0,3-1-12 16,0 0-3-16,1-1-7 0,11 11 2 16,-11-9-14-16,0-1 0 0,0-1 2 15,-1-1-10-15,0 0-18 0,2 0-29 16,9 6-177-16,-13-8 37 0,0 0-116 15,1-1-115-15,-3 0 9 0,-1-2 83 16</inkml:trace>
  <inkml:trace contextRef="#ctx0" brushRef="#br0" timeOffset="-97276.71">11249 12355 2144 0,'0'-5'37'0,"0"1"50"15,0 3 42-15,0 1 43 0,0 0-26 16,0 0-36-16,0 0-9 0,-6 6-84 16,6 3-14-16,-5-1 0 0,5 2-5 15,-5 1 1-15,5 3-4 0,0 17 2 16,0-13 1-16,0-1 4 0,7 0-9 16,-2-2-19-16,2 0-14 0,0-1-31 15,10 10-140-15,-10-13 73 0,2-2-27 0,-1-2-41 16,2 0-89-16,-2-2-184 15,-1-2-18-15</inkml:trace>
  <inkml:trace contextRef="#ctx0" brushRef="#br0" timeOffset="-96742.3">11530 12553 2920 0,'2'0'24'15,"1"-4"15"-15,-3 1-15 0,0 3-25 16,0 0 6-16,0 0-19 0,0 0-41 16,0 0-75-16,0-2-502 0,0 2-68 15,0 0 78-15</inkml:trace>
  <inkml:trace contextRef="#ctx0" brushRef="#br0" timeOffset="-95538.95">11295 13138 1309 0,'-3'-6'72'0,"-3"-2"178"16,-3 2 50-16,4 3-166 15,-5 1 74-15,-2 2-78 0,5 0-86 16,-4 7-3-16,5 1-40 0,1 2-3 16,-2 0-1-16,4 3 4 0,0 2-2 15,1 2-5-15,2 21-8 16,8 2-8-16,-1-21 4 0,10 16-64 15,0-7-40-15,-7-18 61 16,7 6-57-16,1-8 31 16,-8-8 60-16,8 0-33 0,-11-6 24 15,2-1-26-15,-2-1-11 0,0-2-13 16,-2-1-5-16,0-2 11 0,1-14-100 16,-4 0 46-16,-2 14 113 15,0-10 13-15,-7 5 24 0,0 11 11 16,-6-5 101-16,8 7-42 0,-1 3 13 15,0-1 0-15,2 0-2 0,0 1-21 16,1 0-27-16,-2 0-28 16,5 2-50-16,0 0 35 0,0 0 30 15,14 7 26-15,-6-1-47 16,10 10 21-16,3 1-15 16,-11-7-16-16,11 9-3 0,-11-11-1 15,0-1-12-15,-1 0-26 0,1-1-54 0,-1-1-60 16,0 0-106-16,7 1-530 15</inkml:trace>
  <inkml:trace contextRef="#ctx0" brushRef="#br0" timeOffset="-95035.14">11452 13041 1239 0,'0'-1'90'15,"0"1"16"-15,10 0 163 0,-6 6-144 0,1 1-39 16,0-1-18-16,2 1-12 0,1 3-15 16,1 0-10-16,7 12-2 15,0 2-10-15,-8-12-15 0,6 7-4 16,-3-4-3-16,-5-9 2 15,2 2 2-15,-4-4-1 16,-1-2 0-16,-2-1 0 0,0-1 0 16,-1 0 1-16,0 0 1 15,0-4-10-15,0 4 5 0,0-13-2 16,0-1-13 0,-7 5 4-16,-3-14-22 0,10 10 16 0,-6-2 11 15,3-1-1-15,3 1 6 0,-3 1 0 16,3-1-2-16,0-9-2 15,0 7 13-15,0 12 1 0,6-1 17 16,8 6 13-16,-6 0-13 16,12 9 27-16,2 9-13 15,-9-8-22-15,12 13 4 0,1 1-19 16,-14-13-3-16,11 11-2 16,-3-5-6-16,-12-11-12 0,9 2-88 15,-3-5-121-15,-8-3 34 16,5 0-584-16,-8-6 378 15,1 0 91-15</inkml:trace>
  <inkml:trace contextRef="#ctx0" brushRef="#br0" timeOffset="-94479.39">11817 12705 1679 0,'0'0'73'0,"0"0"-33"0,2 0 37 16,-1 0-6-16,1 6 17 0,2-3-2 15,1 4-11-15,0-1-25 0,4 4-18 16,11 14 8-16,2 3-24 15,-12-13-12-15,13 15-3 0,-13-16-1 16,0-1-3-16,0-1 4 0,0 0-5 16,-1-1 3-16,1-1-2 0,7 5-2 15,-3-4-22-15,-9-7 3 0,4 3-52 16,-4-4-7-16,-3 0 55 16,1-2 1-16,-2 0 29 0,-1 0-2 15,0 0-5-15,0 0-17 16,0 0 8-16,0 0 5 0,-11-6 2 0,-2-2 2 15,6 4 0-15,-8-2 18 16,7 6-12-16,-1-3 8 0,-1 3 6 16,1 0 2-16,0 0 12 0,0 0-7 15,-9 14 21-15,3 2 30 16,10-7-31-16,-5 10 30 0,6-4-39 16,4-7-15-16,0 7 7 0,0-9-11 15,5 1-14-15,1 0 3 16,0 0-1-16,1-2-10 0,1 0-1 0,10 1-30 15,4-6-135-15,-11 0-7 16,13-16-394-16,-11 4 89 0,-2-3 77 16</inkml:trace>
  <inkml:trace contextRef="#ctx0" brushRef="#br0" timeOffset="-92841.19">12473 12679 1126 0,'-1'0'54'16,"1"0"22"-16,-1 0 19 0,-1 0 18 16,2 0 48-16,0 0-91 0,0 0-13 15,0 0-32-15,0 0-12 0,0 0-15 16,0 0 2-16,7 0 35 0,7 15 20 15,-6-3-42-15,12 18-7 0,-9-13-3 16,0-1 0-16,0 2 1 0,-2-3-4 16,1 0-4-16,-1-3 5 0,3 7-5 15,-6-13 5-15,-1-1-2 0,-2-2 6 16,0-1 2-16,-1-1 6 0,-1-1 17 16,0 0 77-16,-1 0-45 0,0 0-11 15,0-6-22-15,0 1-12 0,0-2-5 16,0-2-7-16,-5-11 1 0,-1 7-8 15,2-1 4-15,0-3 0 0,0 0 2 0,1 0-2 16,0 0-3-16,-1-17 4 0,2 7-3 16,1 17-1-16,1-3-15 15,0 10 5-15,0-1 2 0,0 4 8 16,0 0 2-16,5 0 3 0,0 0 3 16,9 15 13-16,-5-7-9 0,-1-1-4 15,2 2-3-15,-2 1 2 0,2-1-6 16,-3 0-1-16,7 9 3 0,-8-10 2 15,-1-1-2-15,0-3-2 0,-1 0-4 16,-1 0 0-16,-1-2 0 0,1-2-3 16,0 0 6-16,-3 0 3 0,2 0 7 15,-1-10-3-15,0 1-1 0,1-1-2 0,-1-15-1 16,0-2-1 0,-1 13 0-16,0-11-9 0,0 16 5 0,0 1-3 15,0 2-2-15,0 2 6 0,0 1-3 16,0 3 1-16,0 0 11 0,7 0-1 15,-1 0 6-15,0 7-2 0,1 0-3 16,0 0 3-16,1 0-8 0,7 10 1 16,-7-8-2-16,-1-1-6 0,1-1-35 15,-1 1-45-15,0-2-74 0,0-1-120 16,7 5-671-16</inkml:trace>
  <inkml:trace contextRef="#ctx0" brushRef="#br0" timeOffset="-92411.54">12896 12613 1182 0,'5'-6'27'0,"-2"4"44"15,0 0 40-15,-1-2 36 0,0 0-31 16,1-1-21-16,-1-1-30 0,2-7-3 15,-2 5-48-15,0 1-5 0,-1-2-6 0,1 1 7 16,-2 0-3-16,1-1-2 16,-1-6 8-16,0 8-3 0,0 2-9 0,0-2 3 15,0 2 2-15,0 1-6 0,-7 1 6 16,-4-2 5-16,5 3-14 0,0 1-1 16,1 0-3-16,-1 1-6 0,0 0 11 15,0 0-6-15,-5 16-3 0,6-8 3 16,1 2 7-16,1 2 3 0,0 0-2 15,3 4 3-15,0-1-2 0,0 19 6 16,17 0 4-16,-10-18-5 16,10 11 4-16,-9-16-8 0,1-1 0 0,-1-3-1 15,1 0-2-15,1-3 1 16,-1 1-2-16,10-4-2 0,-9-1-49 0,0 0-87 16,-2-10-153-16,0 0-169 0,-1-1 25 15,0-2 89-15</inkml:trace>
  <inkml:trace contextRef="#ctx0" brushRef="#br0" timeOffset="-91905.54">12950 12232 1896 0,'0'0'-4'0,"0"4"-6"0,0 7 9 16,5-5 9-16,9 9 24 15,-7-5-15-15,1 1-3 0,2 3-6 16,0 0 3-16,3 1-4 0,12 21-3 16,-12-20-2-16,0 3-5 0,2 0 5 0,-1-1 2 15,0 1 5-15,-1-2-7 16,12 12 2-16,-14-18-9 0,-1 0 11 0,-1-4-5 15,-2 0-1-15,-2-2 5 0,0-2-7 16,1 1 8-16,-5-3-2 0,0 0 7 16,-1 0 1-16,0-1 0 0,0 0-10 15,0 0-7-15,-6 0-6 16,1-5-1-16,-9 0-11 0,7 0 6 16,0 1 5-16,-3 0-3 0,0 1 10 15,-1 0-1-15,-1-1 6 0,-14-1 17 16,13 4 10-16,1 1 6 0,1 0 1 15,3 0-5-15,0 0-18 0,-2 5-1 16,8 7-13-16,2-5 1 0,7 6-2 16,0-5 4-16,0 0-2 0,2 2-1 15,-1-2 5-15,1 0-3 16,1 0 2-16,9 4 1 0,-9-9-9 0,0 0-25 16,0-2-53-16,0-1-81 0,-1 0-208 15,8-15-559-15</inkml:trace>
  <inkml:trace contextRef="#ctx0" brushRef="#br0" timeOffset="-91685.91">13254 12382 1962 0,'0'4'-2'15,"0"-1"1"-15,0 0 9 0,0 2 6 16,5-1 4-16,-1 2 7 0,6 9 8 16,-5-5-20-16,1 1-10 0,0-1-2 15,-1 1 2-15,1-1-8 0,0-1-31 16,4 8-249-16,0-6-566 16,-7-7 437-16</inkml:trace>
  <inkml:trace contextRef="#ctx0" brushRef="#br0" timeOffset="-91527.32">13141 12196 1994 0,'-11'-11'-3'0,"3"0"-1"15,1 5-1-15,-3-1-33 0,5 5-137 16,3 2 39-16,2 0-472 15,0 8 208-15,0-1 52 0</inkml:trace>
  <inkml:trace contextRef="#ctx0" brushRef="#br0" timeOffset="-90946.97">13433 12309 1734 0,'-10'0'103'16,"5"0"-19"-16,-6 13 89 15,7-7-94-15,0 1-24 0,0 2-26 16,2 0-8-16,0 1-18 0,2 1-2 16,0 16-3-16,0-12 5 0,9 0-1 15,-2-1 0-15,0 0-5 0,1-4-9 0,0 1 5 16,7 4-8-16,-8-12 12 16,0-3-2-16,0 0-10 0,0 0-12 0,-1-7-17 15,-1-2-16-15,5-10-49 0,-7 6 62 16,0 3 11-16,-2-3-1 0,1 2 9 15,-2 0 4-15,0 0 5 0,0-10-1 16,0 12 17-16,-5 0 7 0,5 1 4 16,-7 0 4-16,2 0 23 0,1 1 8 15,-4-4 89-15,0 3-15 16,5 5-85-16,-1 0-22 0,4 1-22 16,0 2-5-16,0 0 1 0,0 0 7 0,0 0 11 15,0 0 7-15,13 14 17 0,-6-7-14 16,0 1-6-16,0 1-4 15,1 0 3-15,2-2-5 0,0 2 2 0,11 6 0 16,-8-8 1-16,-2-1-8 0,2-1-43 16,0-1-47-16,-1 0-103 0,-1-2-199 15,9 1-548-15</inkml:trace>
  <inkml:trace contextRef="#ctx0" brushRef="#br0" timeOffset="-90426.63">13621 12234 1408 0,'8'0'15'0,"-5"0"-3"16,0 0 24-16,-1 0 9 0,0 0 29 0,0 0 12 15,-1 5 7-15,3 0-20 0,6 7 29 16,3 5-16-16,-5-8-54 15,9 12 3-15,-8-10-17 0,0-1-4 16,-1-1-1-16,-1 0-2 0,0 0-10 16,3 3-5-16,-6-7 1 0,0-2 8 15,-1-2-5-15,-1 1-2 0,-1-2 1 16,0 0-7-16,0 0 8 0,1 0 3 16,-2-9 5-16,0 2-7 0,0-2 2 0,0-1-6 15,0-15-16-15,0 11-2 0,0 0 0 16,0 1 3-16,0-1 6 0,0 0 8 15,-5 2 0-15,5-8-16 0,0 12 11 16,0 3 5-16,0 1 8 0,0 3 0 16,0 1 9-16,10 0 15 0,6 11 22 15,-7-5-30-15,13 7 17 16,-10-6-30-16,1-1-1 0,0 0-2 16,0-1-1-16,1 1-1 0,12 3-103 15,-14-5-79-15,-1-1-248 0,-1 1-93 16,-2-1 45-16</inkml:trace>
  <inkml:trace contextRef="#ctx0" brushRef="#br0" timeOffset="-89690.89">12708 13415 1162 0,'-14'-12'139'16,"3"2"124"-16,5 5-144 0,-2-4 76 16,2 4-88-16,4 3-103 15,0-1-21-15,2 3-15 16,0 0 25-16,0 5 2 0,14 11 20 16,-4-5-13-16,11 17 6 15,4 7 0-15,-12-16-8 0,12 19-1 16,-1-4-1-16,-12-20 4 15,6 11-1-15,-1-6-5 16,-10-13-2-16,3 2 0 16,-2-5-1-16,-5-3 8 0,2 0 1 15,-2-16 4-15,-1 7-7 16,-1-14-1-16,1-7-1 16,-2 14 2-16,0-20 1 0,0 2-7 15,0 17 8-15,0-14-1 16,0 8-4-16,0 14-3 15,0-3-22-15,0 11 18 16,0 1 16-16,11 5 11 0,3 9-7 16,-4-5-5-16,10 11-10 0,4 3-6 15,-13-11 17-15,10 10-3 16,-11-11 0-16,1-1-8 0,-1-1-22 16,0 0-33-16,0 0-58 0,0-3-91 15,0 1-132-15,9 2-432 0</inkml:trace>
  <inkml:trace contextRef="#ctx0" brushRef="#br0" timeOffset="-89323.03">13118 13417 1396 0,'11'24'58'16,"1"-2"16"-16,-7-12-60 0,0 0 2 16,7 4-3-16,-6-8-9 0,1-3-7 15,0-1 1-15,0-1 4 0,-1-1 1 16,1 0 2-16,4-13 10 0,-3-3 16 16,-5 6-13-16,0-11 40 15,-2 0 38-15,-1 10-48 0,0-6 28 16,-6 3-19-16,0 7-38 15,0 2-1-15,-7-2-9 0,5 5-4 16,0 0-6-16,-2-1 1 0,0 2-12 16,-2 1-33-16,0-1-23 0,-11 1-171 15,5 0-293-15,11 0 135 16</inkml:trace>
  <inkml:trace contextRef="#ctx0" brushRef="#br0" timeOffset="-88819.18">13320 13289 2045 0,'-12'-7'87'15,"2"4"169"-15,6 3-114 0,1 0-17 16,-1 0-20-16,3 0-102 0,1 0-7 16,0 5-4-16,0 0 5 15,0 2 2-15,7 1-2 0,9 14 1 16,3 5-2-16,-9-15-4 0,10 11-8 16,-1-6-3-16,-10-12 0 15,7 2-16-15,-4-7 8 16,-5 0 15-16,-3 0 1 0,6-15-48 15,-6 7 13-15,0-3-7 0,-1-1 0 16,0-2 12-16,-1-1 3 0,-1-2 5 16,-1-17-6-16,0 2 32 15,0 15 11-15,-7-10 7 16,-4 5 4-16,6 13 5 0,-5-5 68 16,2 6 53-16,4 5-78 0,0 1 11 15,4 2-64-15,0 0-23 16,0 0 13-16,0 14-14 0,8-5 16 15,-1 0-7-15,0 1 6 0,2 3 0 16,-1-1-3-16,2 2-5 0,11 9-14 16,2-4-48-16,-11-11 7 15,11 1-120-15,-2-7-99 16,-11-2 77-16,11 0-620 16,-4-12 34-16</inkml:trace>
  <inkml:trace contextRef="#ctx0" brushRef="#br0" timeOffset="-88460.76">13600 13001 2018 0,'-5'6'1'0,"0"1"23"0,-6 9 94 15,4 6 58-15,4-11-111 0,-1 13-7 16,3-3-43 0,1-11-19-16,0 4-6 0,6-3 6 15,0-6 3-15,6 0-8 0,-5-2 3 16,1-2 1-16,0 1 6 0,1 0-2 16,0-1-2-16,1-1 9 0,8 0-4 15,1 0 4-15,-11 0-7 16,8 0-5-16,-9 0 6 0,0 5-2 15,-1 0-1-15,-1 0-6 0,-1 1-20 16,1 1-14-16,2 6-82 16,-3 5-51-16,-3-9 47 0,-1 10-354 0,0-4-383 15,0-9 537 1</inkml:trace>
  <inkml:trace contextRef="#ctx0" brushRef="#br0" timeOffset="-88060.93">13800 13104 1247 0,'7'-2'74'0,"6"-1"166"0,-4-5 2 15,-5 4-149-15,2-9 30 16,-4 5-84-16,-1-2-14 0,1-1-14 15,-2-2 3-15,1 0-10 0,-1-1 0 16,0-14-8-16,0 14 12 0,0 2-1 16,0 2 5-16,-6 0-11 0,1 2-25 15,-1 2-4-15,1 1-9 0,-9-1-2 16,7 4 32-16,0 2 7 0,0 0-9 16,0 0-4-16,2 7 5 0,-1 1-2 15,0 14 15-15,4 7 23 16,2-12 0-16,10 22 45 0,-2-19-47 15,2 0-8-15,-1 1-10 0,2-2-2 0,0-1-6 16,2-1 1-16,13 9 0 16,4-7-24-16,-15-13-53 0,17 2-415 15,0-8-492-15</inkml:trace>
  <inkml:trace contextRef="#ctx0" brushRef="#br0" timeOffset="-87220.03">14698 12904 1530 0,'0'3'2'0,"0"2"12"15,14 9 32-15,2 5 17 16,-6-6-24-16,14 16 34 0,-12-13-41 16,1 2-11-16,0-1-3 0,0 1 11 15,-1 0-3-15,0 0-1 0,9 14 26 0,-11-18-39 16,-2-1-1-16,-2-5-9 15,0 0 8-15,-3-2 2 0,2 1 16 16,-3-4 36-16,-2-2-15 0,0 1 14 16,0-2-46-16,0 0-18 0,-7 0-2 15,2 0-5-15,-2 0-10 0,0 0 5 16,-11-14 0-16,9 5 13 0,-2-3-4 16,-1-3-3-16,0-4 5 0,1-3-2 15,-1-5-1-15,-9-33-4 0,11 28 9 16,3 0 8-16,0 0-4 0,3 1 3 15,1 3-3-15,3-20-1 0,0 10-5 16,0 24-2-16,13-4 2 16,-6 13 2-16,-1 1 5 0,0 4 1 0,1 0 0 15,0 0 4-15,8 9 15 16,-1 10 5-16,-7-7-23 16,4 16 5-16,-7-13-12 0,-1 0 3 0,0 2-3 15,-2-2-4-15,-1 0-7 0,0-3-49 16,0 7-302-16,0-12-2 0,0-2-83 15,-8-3 22-15,1-2 80 0</inkml:trace>
  <inkml:trace contextRef="#ctx0" brushRef="#br0" timeOffset="-86841.27">14900 12664 1503 0,'1'0'-5'0,"1"-3"2"0,-2 3 14 0,1 0 26 16,3 0 73-16,-2 5-57 0,1 0-20 16,1 3-13-16,-1 1 4 0,3 0 9 15,0 0 6-15,7 15 59 0,-6-14-60 16,-1 0 5-16,1 0-3 0,-2-2-9 16,0 0-5-16,0 0-9 0,-2-3 44 15,-2-5-34-15,-1 0-4 16,0 0-27-16,0 0 0 0,0-7 3 15,0-1 9-15,0-1-3 0,0-2-1 0,-9-17 0 16,5 11-3-16,0 0 2 16,0-1 2-16,0 0-9 0,1 2-4 0,-5-12-92 15,2 5-202-15,3 14 14 16,2-6-608-16,1 10 511 0</inkml:trace>
  <inkml:trace contextRef="#ctx0" brushRef="#br0" timeOffset="-86600.7">15100 12570 2201 0,'0'-2'-6'0,"0"1"1"0,0 0-8 15,0 1 8-15,0 0 13 0,0 8 11 16,5-2-15-16,6 10-5 16,-6-7 3-16,1 0-1 0,0 0-11 0,-1-1-60 15,1 1-84-15,-1-2-193 16,2 6-673-16</inkml:trace>
  <inkml:trace contextRef="#ctx0" brushRef="#br0" timeOffset="-86411.08">14978 12301 2304 0,'-12'-16'-44'0,"8"11"-1"0,1 1-15 15,3 2 1-15,0 1-27 0,0 1-33 16,0 0-43-16,0 0-330 0,0 0 112 0,0 0 26 15,5 0 79-15</inkml:trace>
  <inkml:trace contextRef="#ctx0" brushRef="#br0" timeOffset="-86088.53">15217 12403 1907 0,'0'0'42'0,"0"0"22"0,0 0 9 0,0 0 9 16,0 0-14-16,0 5 2 0,-4 9 98 16,4-6-102-16,0 0-15 0,0 3-19 15,0 1-11-15,0 1 2 0,0 13 6 16,14 2-1-16,-9-14-11 15,9 10-10-15,-7-14-10 0,1 0-3 16,0-1-7-16,0-1-25 0,1-3-48 16,0 0-55-16,8-2-265 0,-9-3 143 15,0 0-152-15,-1-9-67 0,-1 0 46 16</inkml:trace>
  <inkml:trace contextRef="#ctx0" brushRef="#br0" timeOffset="-85710.4">15370 12474 1690 0,'2'0'-10'0,"-1"0"-3"16,2 0 4-16,-2 0-4 0,3 0 48 15,-2 0 6-15,0 0 6 0,0-7-3 0,-1-1-20 16,0 1-13-16,2-11 1 0,-2-1-7 15,-1 9-2-15,0-9-9 16,0 12 10-16,0 0-1 0,0 1 6 16,0 1 4-16,0 2 4 0,0 0 2 15,-12-1 11-15,7 2-11 0,1 2 7 16,-2 0-2-16,2 0 13 0,-1 0-6 16,-3 6 12-16,2 7-36 15,4-7-8-15,1 14 11 0,1-8 4 16,0 2 9-16,0 0 9 0,0 1 2 0,7 2 10 15,-1 0 12-15,9 18 30 16,-6-18-68-16,0 1-8 0,2-3-2 0,2 0-4 16,0-1 4-16,17 10-11 0,4-6-41 15,-18-11-20-15,14-1-240 16,-17-6-10-16,-1 0-227 0,-1 0 45 16,-3-6 62-16</inkml:trace>
  <inkml:trace contextRef="#ctx0" brushRef="#br0" timeOffset="-84022.02">16190 12459 1486 0,'-3'0'9'0,"1"0"7"0,-1 0 3 0,-1 7 63 16,2-2-55-16,-1-2-6 0,2 1-28 15,-1 0 3-15,0-4 0 0,0 6 0 16,1-6-11-16,-1 2-16 0,2-2-31 15,-1 1-18-15,0 0 13 0,-1 2 8 16,-1-2 20-16,2 1 28 0,0-1 7 16,-1 0 4-16,2 0-3 0,-1-1 10 0,1 2 0 15,0-2 3-15,0 0 4 16,0 0 6-16,0 0 5 0,0 0 3 0,0 0 3 16,0 0 48-16,0-4-40 0,0 4 3 15,0 0-7-15,0-4 12 0,0 4-16 16,0 0 0-16,0 0-24 0,0 0-10 15,0 0-3-15,0 0 4 0,0 0 10 16,5 0 21-16,7 8 46 0,-5 0-51 16,0 3 1-16,3 1-5 0,1 3-4 15,2 2-5-15,15 23-9 0,-13-17 0 16,1 0-3-16,-1 4-6 0,1 0 0 0,-1 0-2 16,-1 1 3-16,14 29-1 0,-16-31 2 15,-1-1 1-15,-1-2 0 0,-3-3-1 16,0-3 2-16,-4-3 4 0,1 6 12 15,-4-13 4-15,0-2-3 0,0-1-1 16,0-1-3-16,0-1-4 0,-14-2 4 16,3 0 0-16,5-7-12 15,-10-10 1-15,8 6 0 0,0-2 2 16,-3-3-4-16,0-3 2 0,0-2 8 0,-1-4-4 16,-11-32 2-16,12 26-11 0,1-1 5 15,0-2 9-15,3 1-2 0,0-1 1 16,4 3-4-16,3-30-4 0,0 35-3 15,0 3 3-15,6 4-4 0,1 4 1 16,-1 2 3-16,7-3-10 16,0 10 0-16,-6 6 8 0,6 0 2 15,-7 0 10-15,-1 7 0 0,1 0 7 16,-1 1 10-16,0-1 2 0,-1 3 9 16,0 9 23-16,-3-9-42 0,-1 2-10 15,0-1-3-15,0 2-2 0,0-2-1 16,-6 14-30-16,1-1-118 0,5-12 10 15,-9 10-281-15,9-13 69 16,-4-3-50-16,1-1 67 0</inkml:trace>
  <inkml:trace contextRef="#ctx0" brushRef="#br0" timeOffset="-83452.8">16471 12396 1798 0,'-4'6'21'0,"4"2"11"0,-5-1 21 15,1 17 58-15,1-10-59 0,3 2-21 16,0-1-5-16,0 0-12 0,0 1-13 16,0-2-3-16,12 11-3 0,-6-15 1 15,0-1 3-15,1-2-6 0,0-3 3 16,0 0-2-16,1-4 1 0,7 0 3 16,-8-9-1-16,0 0 6 0,-2-2-7 15,1-1 11-15,-2-2 5 0,-1 0 6 16,0-14 28-16,-3 1 11 15,0 15-11-15,0-7 46 0,-7 11-52 0,0 3-15 16,1-1-4-16,0 2-13 0,-2 2-5 16,1-2-24-16,-11 2-96 15,9 2-1-15,1 0-37 0,0 0-65 0,0 0-159 16,1 6-122-16,2-1 58 0</inkml:trace>
  <inkml:trace contextRef="#ctx0" brushRef="#br0" timeOffset="-83089">16644 12297 2149 0,'0'-1'47'0,"0"1"23"15,-6 0 14-15,6 0-4 0,-6 7-31 16,1-1-20-16,-2 11 9 0,4-8-21 16,0 3-10-16,0 0-6 0,3 1-1 15,0 1-7-15,0-2 5 0,6 13-6 16,6-5-2-16,-4-10 6 0,7 3-14 16,-6-7 9-16,-1-2-2 0,1-1 5 15,-1-1 0-15,1-1 2 0,-1 0 7 16,7 1 1-16,-8-2-1 0,-1 0-7 15,0 0 0-15,-2 0 1 0,-1 0 1 16,0 0 8-16,1 5 22 0,-4 2-17 16,0-1-2-16,0 0-13 0,0 0-11 15,0 0-30-15,0 1-46 0,-10 11-236 16,1-1-255-16,4-7 123 16,-4 9-309-16</inkml:trace>
  <inkml:trace contextRef="#ctx0" brushRef="#br0" timeOffset="-82816.95">16806 12345 1915 0,'4'0'27'15,"-1"0"25"-15,-1 6 34 0,0-2 18 0,1 2-11 16,-1-1-26-16,3 8-11 16,-3-6-44-16,1 0-2 0,0 1-2 0,0-1-9 15,0 0-5-15,1 0-3 0,5 5-117 16,-5-6-30-16,-1-2-113 0,0-1-176 16,-1 0-78-16,0 0 77 0</inkml:trace>
  <inkml:trace contextRef="#ctx0" brushRef="#br0" timeOffset="-82664.14">16582 12092 931 0,'-2'-4'-201'16,"2"4"-58"-16,0 0 1 0</inkml:trace>
  <inkml:trace contextRef="#ctx0" brushRef="#br0" timeOffset="-82022.61">16841 12186 1959 0,'-2'-1'0'0,"1"-2"-1"0,0 3 2 0,1 0 10 15,0 0-5-15,0 0-6 0,0 0-12 16,0 0 3-16,7 9 9 0,0-2 4 16,1 4 1-16,1 1 0 0,13 18 9 15,-10-14-8-15,0 2 3 0,1 1-9 16,-1-2 2-16,0 1-1 0,-1 0 1 15,9 14 2-15,-11-16-2 0,-1-1-2 16,-1-2 0-16,-2-3 6 0,0 0-5 16,1 3 2-16,-3-6 15 0,-1-6-4 15,-2 1 40-15,0-2-28 16,0 0-8-16,0 0-17 0,0 0-9 0,0-7-6 16,-6-6-6-16,2-3 22 15,0 6 1-15,-1-13-12 0,5 13 4 16,0-1-2-16,0 0 4 0,0 1 5 15,0 0-6-15,0 0-2 0,0-6-3 16,0 9 6-16,6 2 5 0,0 1-2 16,-2 2-1-16,2 2 1 0,7 0 2 0,3 7 5 15,-8 1-10 1,10 5 4-16,-9-6-1 0,1 1 7 0,-1-1 1 16,1 1-8-16,-1 0 7 0,7 4-7 15,-2-2 7-15,-10-6-7 16,4 1-82-16,-7-3-43 0,1-2-83 15,0 0-144-15,-2 0-117 16,0 0 66-16</inkml:trace>
  <inkml:trace contextRef="#ctx0" brushRef="#br0" timeOffset="-81793.29">16975 12105 2326 0,'-1'-6'4'0,"-1"2"10"0,0 0 19 16,1 1 17-16,1 3-2 0,0 0 9 16,0 0-61-16,0 0-14 0,0 0-40 15,0 0-52-15,0 0-67 0,0 0-417 16,0 0-349-16,0 0 599 0</inkml:trace>
  <inkml:trace contextRef="#ctx0" brushRef="#br0" timeOffset="-81395">17231 12307 2136 0,'0'-3'1'0,"0"3"-1"0,0 0-2 16,0-3-4-16,0 3 3 16,0 0 12-16,0 0 25 0,10 0 51 0,-3 6-47 15,0 1-28-15,1 0-3 0,2 2 0 16,2 1-3-16,0 1 8 0,16 14 10 15,-14-13-17-15,0-2 1 0,-1-1 0 16,0 0-3-16,0-3 6 0,9-1 2 16,-5-5-8-16,-10 0-3 15,4-17-1-15,-7 5 0 0,-1 0 4 16,-2-2-2-16,0-1 0 0,-1-1-1 0,0-1 2 16,0-17 0-16,-7 17-7 0,1 0-7 15,-1 2-22-15,0-1-24 0,0 2-29 16,-7-9-153-16,1 7-186 15,9 11 26-15,2 2-403 16</inkml:trace>
  <inkml:trace contextRef="#ctx0" brushRef="#br0" timeOffset="-80995.51">17606 12282 1790 0,'2'3'-1'0,"0"0"-4"0,1-3-3 0,0 0 64 16,-2 0 3-16,2 0 94 16,-2-7-75-16,1 1-15 0,-1-1-30 15,1 0-8-15,-1-1-12 0,0-1-1 16,1-11 3-16,-2 10-7 0,0 2 5 15,0 0 10-15,0 1 6 0,0 2-3 0,-7-5-3 16,-3 2-18 0,4 6 1-16,-4-3 6 0,6 5-12 0,0 0-6 15,-1 0-4-15,2 0-3 0,1 7 4 16,-1 1 4-16,3 13 1 0,0-8 6 16,0 1-5-16,0 3 1 0,7-1-3 15,0 1 1-15,6 14-1 0,1-4-12 16,-7-15-11-16,7 7-57 15,-7-12 10-15,-1-1-21 0,1-2-32 16,-2-2-57-16,0-2-119 0,0 0-105 16,4-7-367-16</inkml:trace>
  <inkml:trace contextRef="#ctx0" brushRef="#br0" timeOffset="-80698.31">17612 12094 1679 0,'-2'-1'0'0,"2"1"82"15,0 0 7-15,0 6 12 0,6 0-9 16,-1 2-20-16,1 1-17 0,1 2-1 16,10 15 30-16,-8-11-48 0,1 1-9 0,0 0-4 15,0 2-1-15,1-1-10 16,-1 2-3-16,13 14-5 0,-13-18-7 0,0-2 0 15,-1-1 5-15,0-1-3 0,-2-4 0 16,5 5-5-16,-4-7-71 16,-4-3-23-16,0-1-244 0,-2-1 97 15,-1 0-141-15,-1 0-56 0,0-6 43 16,0 6 95-16</inkml:trace>
  <inkml:trace contextRef="#ctx0" brushRef="#br0" timeOffset="-80137.98">17857 12220 1841 0,'0'0'-4'0,"0"0"1"0,0 0 30 15,0 0 24-15,0 0 18 16,6 8 10-16,4 8 4 0,-4-7-68 0,1 1-9 16,-1 0 0-16,1 0-12 0,0-1 10 15,8 6 0-15,-1-3 2 16,-8-7-2-16,4 1 13 0,-5-5 6 15,-2-1 7-15,0 0 8 0,0 0-3 16,-2-5-13-16,2-9 3 16,0-2-17-16,-3 6-10 0,0-10 8 15,0 9-4-15,0 0 1 0,0 1 0 16,0 0-3-16,-5 0 1 0,5 1-4 0,-5-5 3 16,1 8 3-16,4 0-1 0,-3 3-2 15,3-1-2-15,0 3-1 0,0 0-6 16,0 1 4-16,0 0 8 15,7 17 1-15,0-6 0 0,1 1 0 16,1 3 2-16,-2 3 4 0,3 2 7 16,-2 2 2-16,9 28 32 0,-8-24-26 15,-2 0-2-15,-1-1 8 0,-1-1-10 16,-1 0-9-16,-2-2 0 0,-2 20-38 16,0-22-31-16,0-1-55 0,-7-2-62 15,0 1-92-15,0 0-149 0,-13 17-603 16</inkml:trace>
  <inkml:trace contextRef="#ctx0" brushRef="#br0" timeOffset="-79411.93">16321 13386 1514 0,'-3'0'16'15,"-1"0"12"-15,1 0 24 0,-4 6 88 16,0 7-35-16,4-6-77 0,-2 12 12 16,2 4-16-16,3-10-21 15,0 16-9-15,7-14 9 0,-1 1-3 16,1-2 5-16,2 1-8 0,1 0-6 16,2-2-8-16,12 12-65 15,0-8-121-15,-12-9 16 0,11 2-421 16,0-6-10-16</inkml:trace>
  <inkml:trace contextRef="#ctx0" brushRef="#br0" timeOffset="-78780.59">16500 13445 1283 0,'-2'7'16'16,"-1"7"61"-16,3 2 11 15,0-8-59-15,0 8 12 0,14-3-31 16,-7-6-16-16,8 3-2 16,0-5 13-16,-7-4-4 0,8-1 3 15,0-5 3-15,-9-1 4 16,5-8 3-16,-4-1 19 15,-5 7 3-15,0-6 81 16,-2 0 21-16,-1 7-84 0,0-3 35 16,-7 3-35-16,2 4-25 15,-4-2 14-15,-1 3-35 16,3 1-2-16,-5 1 4 0,-2 0 0 16,7 0-1-16,-4 0 5 15,1 4-7-15,7-4-1 0,-2 0-6 16,3 0-32-1,2 0 15-15,0 0-12 0,0 0 21 16,0 0 9-16,6-12-4 0,4-2 7 16,-5 6-8-16,8-9-2 15,3 2 2-15,-7 8 2 16,10-5 0-16,0 8-15 16,-9 2 4-16,10 2-16 0,-10 0 21 15,0 0-4-15,0 6 2 0,0 0-1 16,-1-2-2-16,0 1-7 0,0-1 0 15,5 5-6-15,-9-5 22 0,-1 0 6 0,0-2 4 16,-2 1 7-16,-1-2 14 16,-1 2 11-16,2-2 68 0,-2-1 6 15,0 0-72-15,0 0 0 16,0 0-41-16,0-5-11 0,-5-5-18 16,0-2 6-16,1 5 14 15,1-13-46-15,0-2-84 16,3 9 24-16,0-11-257 15,0 2-316-15,0 12 322 0</inkml:trace>
  <inkml:trace contextRef="#ctx0" brushRef="#br0" timeOffset="-78357.04">16834 13203 602 0,'0'-3'75'0,"0"3"183"15,11 0 64-15,-5 5-212 16,6 8 0-16,2 5-61 0,-6-7-42 15,8 12 7-15,-9-11-7 0,1 0 5 16,-1 0-1-16,0-1-5 0,-2-2 4 16,1 0-6-16,4 2 34 15,-5-4 94-15,-3-7-54 0,0 0 86 16,-2 0 3-16,0-5-106 16,0-7-1-16,0 5-59 0,0-3 2 15,0-1-6-15,-6-2 10 0,6-2-11 16,-6-1 5-16,2-16-9 0,1 0-42 15,3 18-20-15,-3-11-183 0,3 4-220 16,0 12 89-16,0-3-361 16</inkml:trace>
  <inkml:trace contextRef="#ctx0" brushRef="#br0" timeOffset="-77838.04">17096 13236 790 0,'4'1'48'16,"4"0"10"-16,-8-1 17 16,5 0 211-16,0 0 31 15,-3-7-223-15,3-6 75 0,-2-1-54 16,-1 6-81-16,1-8 3 0,-2 6-26 16,-1 1-2-16,0 0-1 0,0 0 2 15,0 0-6-15,0 0 4 0,0-5 3 16,-4 2 3-16,4 8-7 15,-11-4 1-15,3 3-5 16,4 5-4-16,-4 0-4 0,1 0-4 16,2 0 4-16,-1 9-6 15,4-3 8-15,-1 1 2 0,2 0 1 16,0 3 1-16,1 1 5 0,0 0-7 16,6 16 3-16,6 0-9 15,-5-13 11-15,9 13-2 0,0-4-14 16,-7-13 3-16,11 6 6 0,-10-11 5 15,0-2-5-15,1 0-15 16,0-3-19-16,-1 0-37 0,-1 0-63 0,8-14-404 16,-3-5-271-16,-10 9 530 15</inkml:trace>
  <inkml:trace contextRef="#ctx0" brushRef="#br0" timeOffset="-77588.89">17119 12842 1753 0,'0'0'-3'0,"0"0"9"16,0 0 10-16,0 9 15 0,7-1 10 15,1 3 6-15,9 15 28 16,6 8-23-16,-11-15-30 0,12 21 11 15,-3 0-5-15,-10-21-25 16,9 20 2-16,-1-5 4 16,-10-19-10-16,7 11-7 0,-8-16-16 0,-2-1-56 15,0-2-80-15,-1-1-117 0,0-2-162 16,-2-2-9-16</inkml:trace>
  <inkml:trace contextRef="#ctx0" brushRef="#br0" timeOffset="-76221.95">17465 12955 1666 0,'0'-6'48'0,"0"-2"112"0,0 6 26 16,0 2-109 0,-4 0 54-16,4 0-81 0,-6 0-2 0,2 0-13 15,-1 6-3-15,1 0-11 0,1 1-8 16,-2 11 1-16,5 4-14 15,0-9 0-15,0 13 5 0,0-14-4 16,7 1-3-16,0-1 1 0,-1 0-5 16,-1-3 3-16,1 1 0 0,5 2-6 15,0-6-2-15,-6-6 6 16,2 0-9-16,-3 0 10 0,-1-8-3 0,0 2-2 16,-1-2-14-16,0-1-1 0,-1 0-1 15,1-10-17-15,-2-2 13 16,0 11 21-16,0-7 0 0,0 10-2 15,0 1 0-15,0 1-1 0,0 1 0 16,0 1 5-16,0 2 4 0,0 1 7 16,7 0-3-16,0 5-2 15,12 2 3-15,2 3 2 16,-9-6-7-16,12 4 6 0,-12-6-1 0,0 2 6 16,-1-4-11-16,-1 0 2 0,0 0-8 15,-1 0-37-15,7 0-171 16,-5-6-198-16,-6-1 70 0,0-5-447 15</inkml:trace>
  <inkml:trace contextRef="#ctx0" brushRef="#br0" timeOffset="-75905.8">17513 12685 1754 0,'-4'-7'1'0,"1"2"-5"0,0 1 0 15,3 4 90-15,8 6 73 16,-1 1-90-16,12 13 24 16,-8-8-31-16,2 4-8 0,1 0 1 0,0 4-4 15,0 0-20-15,1 2-8 0,15 24-4 16,-3 0-16-16,-15-25-1 16,10 18 1-16,-14-24-1 0,0-1 1 15,-2-4-3-15,0-1-2 0,-2-2 1 16,-1-2-2-16,0-2-8 0,-3-3-9 15,0 0 10-15,0-12 1 16,0 4 6-16,0-2 6 0,-7-1-9 16,1-1-1-16,1-3 8 0,-1 0-6 0,-4-17 5 15,1 1-7-15,6 17 8 16,-1-11-5-16,4 14-3 0,0 1-16 16,0 0-4-16,0 1-14 0,0-1-15 15,0 0-8-15,12-9-110 0,-1 2-43 16,-4 9 82-16,3-8-290 15,-3 9 103-15,-2 0-25 0,1 2 68 16</inkml:trace>
  <inkml:trace contextRef="#ctx0" brushRef="#br0" timeOffset="-75421.36">17814 12808 1204 0,'3'7'0'0,"4"2"-10"0,-3-5 13 16,-1-1-6-16,0-2 5 0,1-1 18 15,0 0 6-15,1 0 28 0,3-6 72 16,0-5-30-16,-4 5-72 16,3-8 5-16,-2-3-23 15,-4 8-1-15,1-9-2 0,-2 10-7 0,0-1-12 16,0 1-15-16,0 2 2 0,0-1-6 15,-4 0 1-15,-3-2-25 0,-3 1 35 16,7 6 28-16,-5-3 35 16,5 5 7-16,0 0 5 0,0 0-1 15,0 0-24-15,2 0-19 0,-1 9-3 16,1 8 17-16,1 3 34 16,0-8-10-16,0 13 71 0,7-11-55 15,-1-1-3-15,1 2 2 0,-2 0-1 0,3 1-2 16,1 1-3-16,11 14 32 15,4-4-43-15,-14-16-36 0,14 6-6 16,-13-10-3-16,-1-4-1 0,-1-3-1 16,0 0-1-16,1 0 1 0,-2 0-6 15,8-12-47-15,-9 5-4 0,-1 1-37 16,-2-2-38-16,1 1-49 0,-2 0-57 16,0-1-94-16,0-7-381 0</inkml:trace>
  <inkml:trace contextRef="#ctx0" brushRef="#br0" timeOffset="-74750.88">17923 12447 2141 0,'-2'0'2'16,"1"0"-8"-16,1 0 1 0,0 0 9 16,0 0 5-16,0 17 74 0,15 4 25 15,-6-8-60-15,12 21 22 16,-8-13-32-16,1 1-11 0,2 1-1 15,0 1-10-15,2 2-5 0,-2-1 1 0,17 21-7 16,-18-25-3-16,-1-5-4 0,-2 0-1 16,-1-4 2-16,-2-3-2 0,5 3 5 15,-5-6 2-15,-8-4 1 16,2-2-2-16,-3 0 4 0,0 0 2 16,0 0 0-16,0 0-8 0,0 0-1 15,0-6-11-15,-11-4-31 0,8 4-7 16,-4 1-2-16,1 0-1 0,-2-2-1 15,1 1 25-15,-1 1 0 0,-10-6 7 0,9 6 9 16,-1 2 9-16,0 0-2 0,1 2 5 16,0 1 0-16,-7 0-3 15,2 12 5-15,9-6 1 0,3 10 4 16,2-9 3-16,0 2 0 0,0-1 6 16,5 1-5-16,1-1-6 0,10 6 0 15,-2-4-4-15,-7-7-6 16,10-3-80-16,-7 0-44 0,-1 0-110 15,0-4-241-15,2-4-45 0,-1-2 72 16</inkml:trace>
  <inkml:trace contextRef="#ctx0" brushRef="#br0" timeOffset="-18063.29">3390 12086 1244 0,'0'2'54'0,"-1"-2"36"16,1 0 22-16,-1 3 26 0,0-3-30 16,1 1 65-16,-2-1-45 15,1 0-73-15,0 0 44 0,1 0-57 16,-1 0-16-16,0 0-10 0,1 0-6 15,-1 0-14-15,1 0-3 0,0 0-16 16,0 0-2-16,0 0 13 16,0 0-10-16,0 0 10 0,5 0 0 15,0 0 5-15,0 0-3 0,1 0 4 16,1 0-4-16,10 0-37 0,1 0-100 16,-8 0 13-16,7-8-330 0,1-4-298 15,-8 8 457-15</inkml:trace>
  <inkml:trace contextRef="#ctx0" brushRef="#br0" timeOffset="-13771.38">4046 12283 368 0,'0'0'2'0,"0"0"0"0,0 0 0 16,0 0 0-16,0 0-2 15,0 0 2-15,0 0-4 0,0 0-7 16,0 0 2-16,0 0 0 16,0 0-29-16,0 0 16 0,0 0 5 15,0 0 9-15,0 0 4 0,0 0 2 16,0 0 0-16,0 0-3 0,0 0-7 16,0 0 8-16,0 0 3 0,0 0 5 15,0 0-4-15,0 0-1 0,0 0 2 16,0 0-2-16,0 0 10 0,0 0 35 15,0 0 9-15,0 0-29 16,0 0 20-16,0 0 20 16,0 0-32-16,0 0 18 0,0 0-25 15,0 0 10-15,0 0-14 0,0 0-4 16,0 0 0-16,0 0-19 0,0 0 10 16,0 0-1-16,0 0 11 15,0 0-16-15,0 0-13 0,0 0 4 16,0 0 10-16,0 0-10 0,0 0 15 0,0 0-10 15,0 0-25-15,0 0 1 0,0 0 1 16,0 0 13-16,0 0 1 0,0 0 9 16,0 0-5-16,10 0 5 15,0 0 0-15,-4 0 5 0,7 0-14 16,1 0 13-16,-7 0 1 16,7 0 4-16,-7 0-9 0,-1 0 5 15,0 0-14-15,1 0-82 0,0 0-83 16,0 0 4-16</inkml:trace>
  <inkml:trace contextRef="#ctx0" brushRef="#br0" timeOffset="-10808.82">2971 12582 335 0,'10'4'91'0,"-5"-4"-43"16,3 4 48-16,0-1 15 0,-3 0-52 15,4 2-14-15,0 1-31 16,-4-4-9-16,6 3 14 16,-2 0-14-16,-3-3 4 0,7 1-57 15,-6 0-116-15,0-1-49 0,0-2 0 16</inkml:trace>
  <inkml:trace contextRef="#ctx0" brushRef="#br0" timeOffset="-9494.48">3545 12886 770 0,'-2'0'95'16,"1"0"80"-16,1 0-109 0,0 0 14 16,0 0-62-16,0 0-12 0,0 0-7 15,0 0-2-15,0 0-5 0,0 0 5 16,4 0-8-16,5 0 22 15,-5 0-4-15,6 0-6 0,-3 0-4 16,0 0 17-16,0 0-7 0,1 0 7 16,2 0-22-16,-2 0-187 0,12-7-430 15</inkml:trace>
  <inkml:trace contextRef="#ctx0" brushRef="#br0" timeOffset="-8291.19">3128 13192 296 0,'4'0'0'16,"2"0"0"-16,6 5 3 0,1 3 0 15,-7-8-1-15,9 7 0 16,0-3-15-16,-7-2-66 0,0-1 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0:54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8743 2971 1183 0,'0'0'64'16,"0"0"-3"-16,0 0 24 0,0 0-11 0,0 0-2 16,0 0-14-16,0 0 40 0,0 0-34 15,0 4 12-15,0 1 0 16,0 0 0-16,0 2-15 0,0 13 42 0,0 10-20 16,0-11-50-16,0 25 24 15,0-18-39-15,0 2 4 0,0 3-5 16,0 1 9-16,0 5 0 0,0 42 14 15,0-35-27-15,0 3 4 0,0 4-1 16,0 1-7-16,-6 5 3 0,-3 59-7 16,6-57 0-16,-3 0-6 0,1-1 8 15,1-1 3-15,1 0-7 0,-4 51 6 16,1-6-6-16,5-54 1 16,1 39-14-16,0-49-23 0,0-3-30 0,0-2-42 15,0-3-53-15,7-2-55 0,1 18-647 16,-4-28 379-16,-4-2 81 0</inkml:trace>
  <inkml:trace contextRef="#ctx0" brushRef="#br0" timeOffset="1374.32">9119 5666 1506 0,'0'0'38'15,"0"-4"98"-15,0 4-46 0,0 0-21 16,0 0-8-16,0 0-8 0,0 0 1 0,0 0 30 16,0 7-33-16,0 1-1 15,0 4 5-15,0 3 16 0,0 3-10 0,0 34 70 16,0-20-59-16,0 5-8 0,0 5-13 15,0 5-6-15,0 3-17 0,0 65 2 16,0-53-31-16,0 4 2 0,0 2 2 16,0 3-7-16,0 0 2 0,-7 68 12 15,2-73-1-15,0-3-1 0,5-3-11 16,-4-7 1-16,4-4-22 0,0 27-150 16,0-47-12-16,0-6-59 0,9-4-81 0,-4-5-240 15,1-4 49-15</inkml:trace>
  <inkml:trace contextRef="#ctx0" brushRef="#br0" timeOffset="2398.29">8861 8157 1354 0,'0'0'14'15,"2"-4"11"-15,-2 4 84 0,1 0-16 0,-1-3 13 16,0 3 8-16,1 0-2 0,-1-4-30 16,0 1 35-16,0 3-71 0,0-4-3 15,0 4 1-15,0-2-14 0,0 2-11 16,0 0 8-16,0 0-17 0,0 0-7 15,0 0-4-15,0 7 4 0,0 4-3 16,0 22 6-16,0 18-6 16,0-18-4-16,10 48-4 0,-10-36 1 15,5 5 8-15,-2 2 3 0,1 6 4 0,0 2 0 16,1 64-20-16,-3-62 7 0,0-1-4 16,1-1 9-16,-1-2-1 0,1-1-4 15,3 51 3-15,-2-57-2 0,1-4 5 16,0-2-3-16,0-5-35 0,0-3-50 15,6 20-304-15,-6-36 38 0,0-4-126 16,-1-4 60-16,-1-5 71 0</inkml:trace>
  <inkml:trace contextRef="#ctx0" brushRef="#br0" timeOffset="3756.17">9181 9906 1462 0,'0'0'32'0,"0"11"27"15,0 1 26-15,-5 2 11 0,2 19 42 16,3-12-95-16,-5 4-4 0,2 1 3 0,1 3 5 16,-2 2-4-16,-3 35 12 15,4-31-46-15,-1 1-7 0,1 3 1 16,2 3-6-16,-1 4 8 0,2 56-5 0,0-45 0 15,0 4-8-15,0 4 4 0,6 5-3 16,0 4 8-16,6 83 49 0,-7-74-10 16,1 2-9-16,0 1-14 0,-1 1-6 15,4 82-7-15,-3-91 3 0,-3-2-8 16,0-2 8-16,-1-6-5 0,3-2-9 16,0 50-1-16,0-63-3 0,-2-4-19 15,1-3-23-15,-1-4-60 0,-1-2-75 16,3 23-605-16,-3-36 332 0,-2-5 84 15</inkml:trace>
  <inkml:trace contextRef="#ctx0" brushRef="#br0" timeOffset="14544.11">10482 13223 1453 0,'-2'0'10'15,"0"0"15"-15,2 0 1 0,0 0 4 0,0 0-9 16,0 0-13-16,0 0 5 15,0 0 13-15,5 0 85 0,4 0-53 16,1 0-6-16,2 6-12 0,3 1 6 16,4-1 6-16,2 1 6 0,30 7 73 15,-21-6-77-15,0-1-8 0,5 0-13 16,2 2 1-16,1-2-6 0,1 0-9 16,45 3-5-16,-41-6-7 0,-1-3-4 0,-1-1-1 15,0 0 4-15,-3-7-8 0,-1-1 11 16,32-16-5-16,-36 11 4 15,-2-3-8-15,-2-1 6 0,-1 0-9 0,-2 1-30 16,1-1-56-16,23-14-304 0,-24 18 42 16,0 1-166-16,2 2 77 0,-1 3 61 15</inkml:trace>
  <inkml:trace contextRef="#ctx0" brushRef="#br0" timeOffset="15914.27">14686 12932 2087 0,'0'-4'2'0,"0"-1"2"15,0 3-5-15,0 0 6 0,0 2 20 16,0 0 18-16,0 0 12 0,0 0 28 0,0-1-56 16,0 0 3-16,6 0-2 0,-1-1 0 15,1-1 5-15,10-5 57 0,-6 2-39 16,3 1-6-16,3-1-8 0,2 0-8 16,3 0-7-16,27-7-8 0,-23 6-9 15,1 1-1-15,3-1 0 0,1 0-6 16,-1 1 0-16,31-6-2 0,-29 6 5 15,-1 1-11-15,0-1-29 0,-1-1-55 16,0 2-70-16,23-6-342 0,-27 6 39 0,1 1-56 16,-3 0 78-16</inkml:trace>
  <inkml:trace contextRef="#ctx0" brushRef="#br0" timeOffset="17131.9">18579 13346 1107 0,'0'0'27'16,"0"0"21"-16,-1 0 13 0,1 0 5 16,0 0 21-16,0 0-50 0,0 0 0 0,0 0-13 15,0 0-5-15,0 0-11 0,0 0 41 16,9 0 137-16,9 0 17 16,-4 0-133-16,25 0 44 0,-14 0-67 15,5 0-11-15,2 0-11 0,5 0-9 16,2 4-7-16,1-4 1 0,43 6-3 15,-42 0-6-15,1-3-1 0,-1-3 6 16,-1 4-3-16,0-4 4 0,1 0-3 16,37 0-3-16,-39 0-2 0,-1 0 0 0,-1 0 4 15,-2 0-8-15,0 0-5 0,-1-6-35 16,31 0-144-16,-3-3-160 16,-32 6 86-16,22-3-538 0,-26 3 451 15</inkml:trace>
  <inkml:trace contextRef="#ctx0" brushRef="#br0" timeOffset="18136.25">22084 12906 1856 0,'0'0'-3'16,"0"0"-2"-16,0 0 13 15,11 0 95-15,3 0 84 0,-4 0-94 16,18 0 144-16,-11 0-127 0,1 0-13 16,3 0-24-16,1 0-10 0,2 0-11 15,2 0-12-15,29 0 6 0,-26 0-21 16,2 0 0-16,1 0-3 0,-1 0-8 16,1 0-5-16,2 0-8 0,33 0-4 15,-34 0-12-15,-1 0-49 0,1 0-82 16,-1 0-87-16,-1 0-122 0,-2 0-261 15,22 3-527-15</inkml:trace>
  <inkml:trace contextRef="#ctx0" brushRef="#br0" timeOffset="32134.91">11501 2675 1560 0,'0'0'25'0,"0"0"28"15,0 0 20-15,0 0 24 0,0 5 82 16,0-1-98-16,0 1-2 0,0-1-11 15,0 2-4-15,0 1-3 0,0 13 22 16,0 6-16-16,-4-11-35 16,4 22 28-16,0-17-34 0,0 3-10 15,0 1 2-15,0 0-2 0,0 3-2 16,6 30 18-16,-3-28-25 0,-3 0-1 0,5 1-3 16,-2-1-5-16,-3-3 6 15,2-1-15-15,1 21-103 0,-1-28-12 0,-1-3-46 16,1-2-41-16,-2-3-64 0,2-2-139 15,1 4-510-15</inkml:trace>
  <inkml:trace contextRef="#ctx0" brushRef="#br0" timeOffset="32964.61">11257 2885 1466 0,'-7'2'39'0,"5"-2"3"16,0 0 3-16,1 0 13 0,-1 0 18 15,2-8-4-15,0 0 12 0,0-12 54 16,0 8-85-16,8-2-4 0,-2 0-16 16,0-2-11-16,3 0-8 0,9-15-3 15,-8 17-6-15,0 0 4 0,1 1-1 16,2 2-7-16,-1 2 0 0,0 1-1 16,13-2 6-16,-12 8 1 0,-1 2 6 15,1 0 12-15,-1 0 1 0,0 6 5 16,12 10 6-16,-13-6-23 0,0 1-5 15,0-1 5-15,-1 1-4 0,-1 1-5 0,0-2 3 16,6 13-52-16,-8-12-27 0,-2 0-76 16,0 0-110-16,0 1-242 0,-2-1-36 15</inkml:trace>
  <inkml:trace contextRef="#ctx0" brushRef="#br0" timeOffset="34510.96">11670 2383 1119 0,'0'-1'12'0,"0"1"-5"16,3 0 55-16,-3 0 31 0,3 6 28 15,-3-1 15-15,3 13 36 0,-1-6-107 16,0 1 0-16,1 2-15 0,-2 1 0 16,2 2-14-16,-2 0-7 0,3 21 35 0,-2-19-43 15,0 1-3-15,0-1-8 0,0 0-1 16,-1 1-6-16,2 15 2 0,-2-19 0 16,1-1-4-16,-1-2-3 0,0-1 5 15,1-3-7-15,0 7 10 0,-1-12-7 16,0-1 1-16,0-1-3 0,0-2 2 15,-1 0 6-15,2-1 19 0,-1 0-16 16,0 0-1-16,-1 0-12 0,1 0 5 16,-1-5-1-16,3-6-6 0,-2 4 3 15,2-2 5-15,0-1-5 0,-1-2 4 16,1-1-3-16,5-15-3 0,-1 2 10 16,-3 13-10-16,4-7 10 15,-4 13-8-15,0 1 4 0,0 1-5 0,0 3 2 16,0 0-5-16,5 2 5 0,-4 0 3 15,1 0 4-15,0 6-1 0,1 1 1 16,0 1 1-16,7 11 2 0,-7-9 0 16,-1 3 1-16,0-1-1 0,0 1 1 15,0 1-3-15,5 12 2 0,-6-14-4 16,0 0-4-16,-1-1 0 0,0 0-34 16,0-2-57-16,3 8-345 0,-4-11-27 15,-1-1 2-15,0 0 79 0</inkml:trace>
  <inkml:trace contextRef="#ctx0" brushRef="#br0" timeOffset="34707.18">11944 2607 1648 0,'2'0'64'0,"0"0"29"0,-1 6 16 15,1-1-15-15,0 2-46 0,1 7-15 16,0-7-31-16,-1 2 3 0,0-1-12 16,1 0 7-16,0 0-50 0,1 6-336 15,0-2-563-15,-2-7 566 0</inkml:trace>
  <inkml:trace contextRef="#ctx0" brushRef="#br0" timeOffset="34856.99">11938 2409 1806 0,'-3'-14'10'0,"-1"2"6"0,1 3 1 16,-1 2 3-16,1 1-14 16,-3-2-136-16,3 6-158 0,1 0-180 0,0 2 35 15</inkml:trace>
  <inkml:trace contextRef="#ctx0" brushRef="#br0" timeOffset="35270.72">12114 2585 2069 0,'0'0'94'0,"0"0"66"16,0 0 39-16,0 0-28 0,0 0-42 16,0-5 6-16,0 5-77 0,0 0-11 15,-6 0-14-15,1 0-6 0,0 0-11 16,1 0-12-16,0 0-28 16,1 0 10-16,3 0-22 0,0 0 22 15,0 4 3-15,0-2 5 0,0 1-2 16,0 1-2-16,10 2-3 0,-4 0 7 15,-1-2 6-15,1 3-3 0,-1-2 3 0,1 2 0 16,4 5-2-16,-6-7 5 16,1 1-1-16,-1 0 6 0,-1 0-2 0,-1 0-4 15,1 6 8-15,-1-5-1 0,-2-1 4 16,0 1-3-16,0 0 0 0,0 0 1 16,0 7-7-16,0-8-1 0,-6-1-19 15,1 1-29-15,5-2-38 0,-6-1-62 16,2 0-44-16,-3 0-376 0,3-3 54 15,0 0-60-15,0 0 104 0</inkml:trace>
  <inkml:trace contextRef="#ctx0" brushRef="#br0" timeOffset="35524.54">12166 2318 1903 0,'2'-2'8'0,"-1"1"1"16,0 1 10-16,1 0 75 0,-1 5-19 15,1 2-4-15,0 2-20 0,2 0-3 16,-1 4-19-16,2 1-4 0,4 23 5 0,-3-18-24 16,-1 2 0-16,0 0-5 0,1 1 6 15,0-1-2-15,4 17 6 0,-4-22-9 16,-1 1-1-16,0-3-18 0,0-1-65 15,0-2-64-15,2 8-448 0,-5-11 132 16,0-1 9-16,-1-1 108 0</inkml:trace>
  <inkml:trace contextRef="#ctx0" brushRef="#br0" timeOffset="35684.43">12232 2593 1816 0,'0'-5'16'15,"0"-3"62"-15,0 4-31 0,6 1-13 16,-2-3-17-16,-1 1-8 0,2-2-13 0,6-10-110 16,-4 7-40-16,1 0-60 0,0-2-157 15,2 1-59-15,1 1 78 0</inkml:trace>
  <inkml:trace contextRef="#ctx0" brushRef="#br0" timeOffset="36850.07">12695 2567 1826 0,'0'0'75'16,"0"0"-1"-16,0 0 131 0,0-5-94 15,5 0-26-15,-2-2-27 0,1-2-25 0,0-1-21 16,6-16 9-16,-4 10-9 0,-2-1-3 15,0-1 2-15,0 1-13 0,-1 0 7 16,0-11-7-16,-3 15 6 0,0 2 1 16,0 0-2-16,0 1-4 0,-6 1 0 15,-5-9-23-15,4 10 8 0,-2 2 2 16,1-1 2-16,-2 3 7 0,1 1 3 16,-10 3-7-16,2 0-5 15,10 7 3-15,-5 11 11 0,6-7-1 0,3 2 3 16,-1 1-7-16,2 4 2 15,1 2 1-15,1 26 13 0,0-22-9 0,0 2 7 16,6-1-7-16,0 1 2 0,-1-2-4 16,5 21-4-16,-6-23 5 0,0-2 1 15,1-2 3-15,-1-1-4 0,0-2-1 16,1 8-1-16,-2-14 0 0,-1-2-7 16,-1-1-6-16,0-2-10 0,0-1-8 15,0 0-53-15,-1-3-23 16,0 0 48-16,0 0-92 0,0-7 80 15,0 2 3-15,0-1 14 0,0 0 6 16,0-1-10-16,0-10-91 0,0 8 43 16,7-1-19-16,-1 0-34 0,0-1-13 0,1 1 3 15,8-11-42-15,-8 11 166 0,3 2 42 16,-3 1 4-16,3 1 5 0,-2 3 40 16,10 3 135-16,-2 0-25 15,-8 0-114-15,6 11 69 0,-8-6-56 16,0-1-28-16,-2 1 25 0,1-1 7 15,0 1-5-15,3 3 61 0,-4-4-61 16,0 0 1-16,-1 1-8 0,0-1-21 16,0 1-8-16,1 4 5 0,-3-5-12 15,1 2-1-15,-1-1 2 0,1 0-5 0,0 0-2 16,0 6-4-16,0-6-1 16,-1-1 2-16,0 1 0 0,0-1-4 15,0-1-2-15,2 1-5 0,-1-3 10 16,0-1 2-16,1 0 10 15,-2 0-5-15,2 0 4 0,0-7-4 0,-1 1 3 16,1 0 9-16,1-8 22 0,-2 6-27 16,-1 0-8-16,0 1 1 0,0-2 0 15,-1 1-1-15,0-7-6 0,0 7 7 16,-8 1-3-16,2-1 4 0,0 1-2 16,-1 0-10-16,-9-3 5 0,8 5 13 15,1 2 5-15,1 1-3 0,0 1-5 0,0 1-11 16,-2 0-6-16,5 0 4 15,1 0-1-15,-2 0 0 0,4 0-2 0,-2 0-27 16,2 0-41-16,0 0-283 0,0 0 122 16,0 0-44-16,0 0-29 0,0 0 51 15,6 0 53-15</inkml:trace>
  <inkml:trace contextRef="#ctx0" brushRef="#br0" timeOffset="37142.5">13025 2566 1005 0,'3'8'33'0,"3"6"71"16,-5-6-49-16,1 0-5 0,-1-1-5 15,0 1 1-15,0 0-17 0,1 8 30 16,-2-10-45-16,1 0 3 0,0 0-9 15,0-3 8-15,-1 1 36 0,2-2 121 16,-1-1-83-16,-1-1-11 0,1 0-12 16,1 0 13-16,-1 0-18 0,1-11-3 15,0 4-60-15,0-1 3 0,-1-1-1 0,2-1 0 16,-1-3 0-16,1-1 2 0,4-11-7 16,-3 11-1-16,1 1 4 0,-1 2-10 15,0-1-26-15,0 4-25 0,5-7-169 16,-4 9 62-16,0 2-78 0,-1 2-109 15,3-1-46-15,-1 3 72 0</inkml:trace>
  <inkml:trace contextRef="#ctx0" brushRef="#br0" timeOffset="38035.58">13484 2566 1853 0,'0'-6'12'0,"0"2"10"16,0 0 20-16,0 4-35 0,0 0-4 0,5 0 9 16,-5 0 20-16,0 8 14 0,4 6 41 15,-1-4-60-15,0 1-6 0,-1 1-6 16,0 1-2-16,0 0-4 0,2 13 0 15,-2-15-5-15,0-1-2 0,0-1 0 16,-1-2-5-16,0-1 0 0,3 2-8 16,-3-6 7-16,0-2 2 0,0 0-3 15,2 0-2-15,-2 0 8 0,5-7 1 16,1-7-1-16,-4 5-5 0,5-13-2 16,-5 8 2-16,0 0 7 0,1-1-3 15,-1-1-1-15,1 0 3 0,3-14-5 16,-4 16 5-16,0 3-4 0,-1 1 3 15,0 3-4-15,2 3 0 0,-1 0-1 16,1 4 5-16,-1 0 3 0,1 0 3 16,0 0-4-16,2 6 4 0,4 5 13 15,-4-5-5-15,-1 0 6 0,0 1-1 16,-1 0-5-16,0 0-4 0,1 7-2 16,-3-9-6-16,1 1-3 0,-1-2-3 0,1 0 8 15,0-2-7-15,2 0 8 16,4-2-6-16,-3 0 6 0,1 0-7 0,-1-9-4 15,1 0 7-15,0-1-7 0,7-11-2 16,-8 9 5-16,-1 1 2 0,1 0 0 16,-1 1 5-16,-1 2-9 0,5-3-3 15,-6 7 0-15,-1 1 4 0,1 3 2 16,0 0-1-16,-1 0 3 0,4 7 5 16,-3 0-4-16,1 0 2 0,1 0-2 15,-1 1-3-15,0-1 1 0,6 8-26 16,1 0-197-16,-6-8-28 15,5 4-702-15,-6-5 518 0</inkml:trace>
  <inkml:trace contextRef="#ctx0" brushRef="#br0" timeOffset="38440.21">13876 2578 1557 0,'6'3'5'0,"-2"-3"58"0,2 0 42 16,0 0 45-16,0 0 24 0,7 0 77 16,1 0-63-16,-7-7-95 15,10-10 79-15,-8 10-118 0,0-2-22 0,0-1-18 16,-1-1-7-16,0 0-3 0,6-9-1 16,-8 12-1-16,-2 1 1 0,-1 1 10 15,-1 1-10-15,-2 1-1 0,0-2-12 16,0 2 1-16,-6 2-14 0,-1-1 6 15,0 0-5-15,0 1 5 0,-11-1-2 16,8 2 12-16,0 1 3 0,1 0 0 16,0 0-3-16,1 6 4 0,-4 7-3 15,2 5 5-15,8-6 0 16,0 12 6-16,2-12 4 0,0 2-7 16,0-1 7-16,7 0-5 0,-2 0-8 0,9 10-37 15,-7-13-24-15,1 0-27 0,0-2-42 16,2-1-44-16,-2-2-46 0,9 1-537 15,1-6-125-15</inkml:trace>
  <inkml:trace contextRef="#ctx0" brushRef="#br0" timeOffset="38843.06">14042 2336 1773 0,'0'-4'-4'0,"0"1"-2"16,0 3 10-16,0 0 18 0,0 0 25 16,6 21 92-16,-1-9-75 0,0 2-4 15,0 2-10-15,1 3-6 0,1 0-11 16,6 23 6-16,-6-21-22 0,0-1-7 16,0-1-2-16,0-1 1 0,0-3-6 15,10 10-2-15,-10-16-6 0,0 0 6 16,0-1 0-16,0-4-1 0,-3 0 2 15,4 0-2-15,-3-2-4 0,-4-1-14 16,-1-1-67-16,0 0 5 16,0 0-14-16,0 0 13 0,-6 0 9 0,1 0 25 15,-6-13-33-15,5 8 50 16,-1 1 7-16,-1-1 21 0,0 1 3 0,0 1 0 16,-10 3 15-16,11 0 3 0,-2 0 8 15,1 0 3-15,1 0-3 0,1 7 3 16,-3 7 70-16,6-6-55 0,1-2-11 15,1 2-26-15,1-1-7 0,0 1 1 16,0 5-4-16,7-8 4 0,-2 1-2 16,1-1 6-16,1-1-7 0,-1 0-18 0,2-2-53 15,8-1-454-15,-8-1 34 0,0 0 54 16</inkml:trace>
  <inkml:trace contextRef="#ctx0" brushRef="#br0" timeOffset="39335.17">14289 2495 2319 0,'0'0'-2'0,"2"0"-1"0,-2 0 2 16,2 0 19-16,-1 0 18 0,4 0 68 15,-1 9-62-15,-1 0-24 0,1 2-13 16,1 0 2-16,1 1-6 0,6 12 5 15,-7-12-6-15,2-2-20 0,-2 1-53 16,0-2-65-16,4 6-419 0,-7-10 42 16,1-1 17-16,-2-1 96 0</inkml:trace>
  <inkml:trace contextRef="#ctx0" brushRef="#br0" timeOffset="39454.86">14246 2343 2138 0,'-5'-9'-57'0,"3"6"-14"0,2 3-45 16,0 0-13-16,0 0-57 0,0 0-122 16,0 5-499-16</inkml:trace>
  <inkml:trace contextRef="#ctx0" brushRef="#br0" timeOffset="39915.75">14510 2460 1850 0,'0'0'25'0,"0"0"60"0,-5 0 29 16,0 0 13-16,-6 11 37 0,5-5-134 0,0-1 3 16,-1 4 3-16,2-1-6 0,-2 1 11 15,-3 11 10-15,6-10-25 0,1 0-8 16,1-1-10-16,1 0 1 0,1-1-11 16,0 3-16-16,0-7 4 0,6 0-5 15,-2-2-14-15,1-1-9 0,0-1-3 16,6 0-51-16,-6-7 50 0,0 2-1 15,0-2 8-15,0 0 11 0,-1-2 0 16,4-10-12-16,-3 10 22 0,-3 0 9 0,2 1 3 16,-2 1 3-16,1 1-5 0,1-1-4 15,-1 6 12-15,-1 1 5 0,0 0-2 16,1 0 4-16,1 0 14 0,4 14 39 16,4 1-12-16,-7-7-25 15,10 10 24-15,-8-11-33 0,0 2-12 16,1-1 4-16,-1-2-9 0,2 1 4 15,6 5-77-15,-9-7-26 0,1 0-75 16,-2-1-103-16,0-1-173 0,0-1-25 16</inkml:trace>
  <inkml:trace contextRef="#ctx0" brushRef="#br0" timeOffset="40326.1">14647 2451 1220 0,'0'-2'11'16,"0"2"52"-16,0 0 22 0,11 0 149 16,-6 0-136-16,0 7-12 0,-1 0-19 15,3 1-6-15,-2 0-25 0,0 2-10 16,9 7 28-16,-7-8-35 0,0 0-2 0,-2-2-12 16,1 0-3-16,-1-1-2 15,2 2 5-15,-5-5-3 0,0-1-3 0,-1-2 0 16,0 0-6-16,0 0 1 0,0 0 4 15,0 0 6-15,0-5 4 0,0-1 3 16,0 1-8-16,2-2 4 0,-1-9-12 16,0 7 1-16,0-1 3 0,-1 0-4 15,2 0-1-15,-2 1 6 0,4-5 3 16,-3 7 3-16,1 4-5 0,0 0 3 16,0 1 2-16,1 2-2 0,6 0 10 15,-5 0-10-15,2 6 1 0,0 0-4 0,0-1 1 16,2 0-4-16,8 5 4 0,-7-5-11 15,-1-1-42-15,0 0-60 0,1 0-97 16,-2 0-177-16,8 3-519 0</inkml:trace>
  <inkml:trace contextRef="#ctx0" brushRef="#br0" timeOffset="40816.39">15173 2357 1530 0,'0'7'17'16,"4"0"7"-16,-4 0 32 0,9 11 101 0,-5-7-64 16,0 2-5-16,1 3-21 15,0 1-3-15,1 2-17 0,6 20-1 16,-6-20-31-16,0 0-7 0,1-1-3 16,-3-1 4-16,2-2-4 0,1 12 1 0,-3-17-8 15,-1-1 1-15,0-3 1 0,-2-1-3 16,0-1 1-16,1-3-18 15,-1-1 15-15,0 0 3 0,0 0 9 0,0-6-2 16,0 0-3-16,2-11-23 0,-1 7 4 16,-1-1 2-16,0-3 5 0,1 0 2 15,-2-3 5-15,2-14-6 0,-1 16 11 16,0 1-4-16,0 3-1 0,1 1-2 16,-2 2-4-16,3-3-12 0,-2 8 17 0,2 1-1 15,-2 2 3-15,2 0 0 0,0 0 3 16,5 7-9-16,-4 0 7 15,1 0-2-15,-1 0 9 0,0 1-2 0,1 0-3 16,4 10-7-16,1 0-13 16,-4-11-26-16,4 9-162 0,-4-9 45 15,0-1-46-15,-1 0-78 0,1-3-89 16,0 0 33-16</inkml:trace>
  <inkml:trace contextRef="#ctx0" brushRef="#br0" timeOffset="41188.37">15465 2426 1519 0,'0'11'27'0,"-4"1"10"0,4 2 13 16,0-1 9-16,0 14 22 0,0-14-59 15,0 0-7-15,0 0-11 0,5-2-2 16,0 0 4-16,4 5-4 0,-3-10-1 16,-2 0-4-16,2-3 5 0,-1 0 5 0,1-2 12 15,7-1 38-15,-8 0-22 0,1 0-9 16,-1 0-6-16,0-5-8 16,-2 5-6-16,2-11-1 0,-3 5 6 0,-1 1-1 15,-1 0-2-15,0 1 1 0,0 0-5 16,0-3-21-16,-5 3 2 0,0 2-13 15,0 0-13-15,-1 0-39 0,2 1-47 16,-8 0-279-16,7 1 95 0,1 0-43 16,0 0 50-16,0 0 62 0</inkml:trace>
  <inkml:trace contextRef="#ctx0" brushRef="#br0" timeOffset="41652.57">15614 2476 1309 0,'2'0'24'0,"0"0"20"15,0 0 13-15,2 6 14 0,-1 1-11 0,1 7 47 16,-1-5-53-16,1 0-13 0,1 2-7 15,0 0-22-15,0 1-7 16,8 10-2-16,-7-11-1 0,1-2-2 16,0 0 1-16,-2-1 4 0,1-1 0 0,4 3-5 15,-5-6-4-15,0-3-2 0,-2 1 4 16,1-2-2-16,-2 0-4 0,2 0-44 16,-3 0 8-16,1-6-9 0,-1 1 0 15,0-1-4-15,1-1 4 0,-1-10-20 16,1 8 49-16,-1-2 17 0,-1 0-2 15,0-2 17-15,0 1 13 0,0-13 54 16,0 14-25-16,0 0 15 0,0 2 7 0,0 1 3 16,0 2-12-16,0-1-8 0,0 6-58 15,0 1 8-15,0 0-4 0,0 0 8 16,0 0 4-16,7 6 2 0,-2 0-9 16,0-1-1-16,1 1-2 0,0-1 0 15,0 2-1-15,7 7 4 0,-6-7-6 16,-1-2 6-16,1 2-36 0,-1-1-37 15,1-1-41-15,5 1-341 0,-8-3 102 16,2-2-28-16,-2-1 86 0</inkml:trace>
  <inkml:trace contextRef="#ctx0" brushRef="#br0" timeOffset="41976.15">15894 2403 1828 0,'0'4'15'0,"-5"2"14"0,2-1 25 16,-1 7 91-16,1-3-68 0,-1-2-26 0,2 0-23 16,1-1-12-16,1 1-16 15,0 7-5-15,0-8 6 0,0 0-4 0,0 1 6 16,7-2 4-16,-2 1-3 0,6 5-5 15,-6-4 0-15,1-1-2 0,1 1 4 16,-1-2 3-16,1 2-10 0,7 8 5 16,-6-7-8-16,-1 0 11 0,0 1-2 15,-1 1-6-15,-2 0 8 0,4 9-14 16,-5-7-24-16,-2-1-39 0,-1-1-49 16,0 2-79-16,0-1-136 0,-12 8-549 15,6-9 543-15</inkml:trace>
  <inkml:trace contextRef="#ctx0" brushRef="#br0" timeOffset="42590.25">16094 2541 2229 0,'-5'-6'-3'0,"3"5"3"16,1 0 6-16,1 1 2 0,0 0 11 0,0 0 6 16,0 0-17-16,0 6-6 15,0 0 3-15,6 2-4 0,-2 0 0 0,6 8-4 16,-5-8 1-16,1 0 3 0,1-3-2 15,0 0 1-15,4-2 48 0,-6-3-7 16,-1 0 2-16,1 0-17 0,-2 0-11 16,1-9-8-16,1-8-7 0,-2 8-7 15,-1 0-11-15,0-1-2 0,-1 1-14 16,-1-10-55-16,0 9 44 0,0 1 12 16,0 0 13-16,0 2-1 0,-6-1 14 15,1-3-2-15,1 7 11 0,0 1-8 0,1 0-7 16,-2 2 9-16,-1 1-6 15,3 0 9-15,0 8-1 0,0 1 0 0,0 0 6 16,2 1-4-16,1 17 3 0,0-13-4 16,0 0 2-16,0 0-4 0,0 1-2 15,7-1-3-15,7 9-32 0,-6-13-22 16,-1-3-39-16,2 0-62 0,0-4-204 16,13-3-531-16</inkml:trace>
  <inkml:trace contextRef="#ctx0" brushRef="#br0" timeOffset="43653.98">16642 2495 2407 0,'-2'-4'66'0,"-1"4"33"16,1-4 49-16,2 4 9 0,0 0-17 15,0-2 42-15,0-1-159 0,0 1-18 16,0 2-14-16,0 0-5 0,0 0 2 0,5 0-1 16,0 7 15-16,0 1 3 0,1 5 2 15,2 1 2-15,0 4-1 0,11 22 1 16,-9-20-5-16,-1 1-1 0,-1-2 0 15,0-3-2-15,-1-1-1 0,5 8 5 16,-6-15-8-16,-3-2 1 0,1-1-10 16,-1-2 5-16,-1-3 9 0,3 0 12 15,-2 0-14-15,1-9-5 0,-1-1-1 16,1-3 0-16,1-1 2 0,6-20-19 16,-6 14-14-16,-1-1-23 0,1 0-38 15,-2 0-45-15,-1 2-28 0,2-18-219 16,-2 21 171-16,-1 2-76 0,-1 2-168 15,0 2-36-15,0 2 72 0</inkml:trace>
  <inkml:trace contextRef="#ctx0" brushRef="#br0" timeOffset="44098.68">16987 2503 2220 0,'0'-4'18'0,"-5"4"23"0,-5 0 124 0,4 0-67 15,0 0-11-15,-1 4-26 0,-1 3-9 16,0 1-24-16,-10 12-5 0,2 4-18 16,10-12-10-16,-2 14-1 15,5-13 6-15,3-2-7 0,0 0-2 16,0-2 1-16,0-1-13 0,12 4-37 15,-6-8 21-15,0-2-11 0,1-2 1 16,-1 0-6-16,1 0-8 0,5-15-50 0,-6 9 58 16,0-3 11-16,-1 1 8 15,1-2 9-15,-3 0 10 0,4-12 0 16,-5 12 12-16,0 0 0 0,0 0 3 0,-1 1-1 16,-1-1 5-16,0-4 33 15,0 8 6-15,0 1 8 0,0 1-9 0,0 1-4 16,0 2-21-16,0-2-15 0,0 3-12 15,0 0-1-15,0 0 8 0,0 0 3 16,0 7 3-16,7 9-1 0,0-7-2 16,0 0-1-16,0 2 0 0,1-2 2 15,1 1-3-15,7 4-49 0,-7-8-6 16,0-2-36-16,0 0-23 0,1-2-53 16,-1-1-79-16,10-1-577 0,-9 0 438 15,-1 0 105-15</inkml:trace>
  <inkml:trace contextRef="#ctx0" brushRef="#br0" timeOffset="44353.66">17189 2282 2192 0,'-4'-8'15'15,"0"1"15"-15,1 2 12 0,0 2 20 0,3 1-5 16,-2 2 37-16,2 0-74 15,0 0-4-15,0 0-2 0,0 9 3 16,0 2 9-16,0 15 21 0,0-9-30 0,6 2-8 16,-2 4-9-16,0 1 7 0,-1 0-5 15,4 23 7-15,-4-25-10 0,0-1-9 16,1-2-13-16,-1-2-19 0,-1-1-44 16,3 6-238-16,-2-13 75 0,-1-3-155 15,0 0-111-15,1-2 48 0</inkml:trace>
  <inkml:trace contextRef="#ctx0" brushRef="#br0" timeOffset="44782.53">17382 2562 2926 0,'1'-5'-8'15,"1"0"-11"-15,-2 0-25 0,0 1-45 0,0-4-283 16,0 5-95-16,-6 0-175 0,6 0 73 16</inkml:trace>
  <inkml:trace contextRef="#ctx0" brushRef="#br0" timeOffset="53511.33">16714 4165 2019 0,'0'-5'53'0,"0"2"1"16,0 2 21-16,0 1-7 0,0-1 4 15,0 1-21-15,0-2-4 0,0 1-46 16,0 1-2-16,0 0-3 0,0 0 2 15,0 0 7-15,6 0 13 0,0 0-7 0,0 0 5 16,0 5-6-16,2-5 9 0,0 4-4 16,12 4 5-16,-10-6-15 0,0 2-3 15,2-1-6-15,-1 0 11 0,0 0-4 16,9 6 9-16,-9-4-31 0,-1-1-41 16,0 1-46-16,-2-1-40 0,8 4-221 15,-3-2-263-15,-4-1-210 16</inkml:trace>
  <inkml:trace contextRef="#ctx0" brushRef="#br0" timeOffset="53948.55">16895 4219 1851 0,'0'1'37'16,"0"0"23"-16,0-1 36 0,0 0 45 15,0 0 142-15,0 0-171 0,4 0-35 0,-4-6-27 16,4 1-2-16,0-3 3 0,6-12 23 15,-3 8-62-15,0-2-7 0,2-2 4 16,2-1-9-16,0-1 2 0,14-15-62 16,-11 17-14-16,0 0-42 0,0 1-49 15,0 2-69-15,-1 2-58 0,12-8-676 16,-13 11 511-16,-3 2 96 0</inkml:trace>
  <inkml:trace contextRef="#ctx0" brushRef="#br0" timeOffset="54928.5">20147 4410 2655 0,'0'0'10'0,"0"0"4"0,0 0 1 0,0 0 7 15,0-6 15-15,9-6 54 0,-3 4-67 16,3-1-8-16,1-1-13 0,0-2 3 15,17-16 10-15,-12 14-14 0,2-3-8 16,0-1-12-16,1 0-28 0,1 0-20 16,17-17-155-16,-20 19 57 0,-2 2-68 15,1 4-149-15,-4 1-207 0</inkml:trace>
  <inkml:trace contextRef="#ctx0" brushRef="#br0" timeOffset="55864.11">23021 4468 2359 0,'0'2'-6'0,"0"-1"-4"0,0-1-9 16,0 1-2-16,0-1 11 0,5 0 24 15,0 0 8-15,0 0-6 0,-1 0 9 16,2-6-5-16,7-5 14 0,-4 4-19 0,-1 0-6 16,2-1-6-16,2-1-24 0,11-11-196 15,-12 10-41-15,-1 0-298 16,-1 1 20-16,-1 0 58 0</inkml:trace>
  <inkml:trace contextRef="#ctx0" brushRef="#br0" timeOffset="57286.5">11329 5910 1913 0,'0'0'23'0,"0"2"12"0,0-2 89 15,0 0-63-15,0 0-2 0,0 0-12 16,0 0-2-16,0 0-13 0,3 0 39 16,1 0-8-16,-1 0 20 0,-1 0 12 0,3 0-11 15,0 4-5-15,9 1 51 0,-6-5-61 16,2 0-16-16,0 0-2 0,1 0-1 16,0 0-18-16,14 0 2 0,-13-9-30 15,2-1 0-15,0-1-25 0,0-3-49 16,1-1-83-16,14-18-413 0,-14 16 124 15,-3 1-214-15,0-1 96 0</inkml:trace>
  <inkml:trace contextRef="#ctx0" brushRef="#br0" timeOffset="58336.82">12381 8604 1868 0,'0'-7'0'0,"0"0"4"0,0 7 3 16,5-13 51-16,-2 7-21 0,1 1 6 0,3-1-14 16,0-2-14-16,14-12 0 0,-7 8-10 15,0-2-7-15,2-1-14 16,-1-2-40-16,2-1-53 0,14-21-545 0,-16 19 187 16,-2 2 54-16</inkml:trace>
  <inkml:trace contextRef="#ctx0" brushRef="#br0" timeOffset="64298.95">15000 2891 563 0,'-1'0'4'0,"-2"0"5"0,1 0 0 15,-3 0-4-15,2 0-23 16,0 0 9-16,0 0-49 0,1 0 16 16,0 0-48-16,-1 0-29 0,2 0 7 15,-2 0 18-15</inkml:trace>
  <inkml:trace contextRef="#ctx0" brushRef="#br0" timeOffset="66391.67">14475 2842 993 0,'-5'2'-9'15,"4"-2"9"-15,-3 0 73 16,-2 0 46-16,0 3-57 0,2-2-21 16,0 0-6-16,0 1 9 0,1-1 13 15,-2 0-23-15,-4 2 10 0,3-2-38 0,2-1 11 16,-2 2 1-16,-1 0 0 0,0-1 7 16,0 1-4-16,-9 2 13 0,7-1-26 15,-1 1-3-15,0 0-5 0,-1 1 5 16,-1 1 2-16,-16 9 34 0,13-7-20 15,-1 1-6-15,0 1-11 0,-2 0-5 16,0 1 3-16,-17 10-5 0,17-11 8 16,1 0-2-16,1 0-8 0,0-1 5 0,1 1 0 15,-12 7 2-15,2 2 3 16,14-10-1-16,-10 9-4 16,11-9 1-16,0-1-7 0,-1 3 1 0,1-1 6 15,-3 2 1-15,-12 14 7 0,11-11-9 16,0 1 1-16,-2 0 0 0,1 2 4 15,-2 0 3-15,1 2-6 0,-17 18-15 16,16-17 7-16,2-1 1 0,-1 2 14 16,-1 2-12-16,1 1 2 0,-14 27-5 15,16-23 11-15,0 1 0 0,0-1 0 16,2 4 1-16,-1 1-6 0,-10 36-3 16,0 4 0-16,14-35 7 15,-8 39 5-15,10-40-1 0,0-1-2 16,2 1-10-16,0 0 8 0,2 2-3 0,-2 37 4 15,5-37 3-15,0 0-4 0,0 2 0 16,0 0 0-16,6 0 1 0,1 1-1 16,9 45 2-16,-7-45-15 0,2-1 10 15,2 0 1-15,0 0-1 0,1-2 9 16,20 36-11-16,-15-39 1 0,2-1-1 16,2 1-1-16,1-3 4 0,3 0-2 15,29 28-4-15,2-6 14 16,-29-32 0-16,30 15 11 0,-29-21-8 15,-1-5 0-15,1 0-4 0,3-3 3 16,2 1 6-16,37 4 22 0,-34-10-22 16,3 0 6-16,2-2-3 0,2-3 4 0,2 0 3 15,1 0-6-15,49 0 16 0,-46-7-16 16,1 1-6-16,0 2 7 0,1 4 1 16,1-5-5-16,57 5 12 0,-56 0-20 15,2 0 1-15,-1 0 2 0,-2 0 4 16,-1 0 9-16,47 0 17 0,-6-16-6 15,-50 6-20-15,39-13 25 16,-45 9-10-16,0-2-4 0,-1-1-8 16,-2-1-2-16,3-2-6 0,32-22 4 0,-36 21-7 15,0 1-1-15,-3 0-6 16,1 1 7-16,0 0-5 0,-2 0-6 16,31-17 3-16,-30 19 0 0,-2 0 2 0,0 1 0 15,-1 1 2-15,0 1-5 0,27-9-5 16,-28 13 0-16,-2 1 2 0,2 1 1 15,-1 0-4-15,0 0 0 0,24-6-6 16,-2 4 6-16,-25 5 1 16,19-4-4-16,-23 6 5 0,-1 1-2 15,0 0 3-15,-1 0-3 0,0 0-4 16,14-2-4-16,-17 2 1 0,0 0-2 0,0 0 3 16,0 0-11-16,-1-1 6 15,1 0 1-15,11-6-7 0,-12 5 14 16,0-3 0-16,-2 1 1 0,0-2 0 0,-1-1 1 15,7-13-1-15,-10 10 9 0,-1-3 3 16,0 1 2-16,-1-1 0 0,0 0-6 16,5-16-1-16,-1 2-7 15,-5 15 1-15,5-12-15 0,-5 14 13 16,1 1-5-16,-1-1 9 0,1-1-1 16,-2 1-3-16,5-15 8 0,-4 14-5 15,-1 2 11-15,1-2-16 0,-1 1-9 16,1 0-9-16,3-10-61 0,0 1 16 15,-4 10 35-15,3-8-39 16,-3 11 35-16,-2 0-7 0,0 0 0 0,-1-1 6 16,0 0-4-16,0-11 1 0,0 9 30 15,-6-1 16-15,0-2 6 0,2-1-8 16,-2-2 2-16,-2-22-25 0,-2-6 1 16,4 21 7-16,-7-25-70 15,6 24 5-15,0 2-55 0,-1 0-101 16,0-1-126-16,-1 1 21 0</inkml:trace>
  <inkml:trace contextRef="#ctx0" brushRef="#br0" timeOffset="67200.05">14905 2810 1022 0,'0'4'-4'16,"0"-4"9"-16,0 0 4 0,0 0 11 15,0 0 31-15,16 0 78 0,-8 0-45 16,2-5-4-16,3-1 2 0,2 0-6 15,4-1-16-15,25-11 29 0,-18 9-52 16,4-1-7-16,1-2-3 0,4 1-2 0,3 1-4 16,47-10 12-16,-38 11-28 15,3 1 5-15,5 2 1 0,1 1-5 0,5 1 4 16,65 4 0-16,-61 0 0 0,2 6-8 16,0 4 5-16,0 2 1 0,0 4-7 15,-3 2 11-15,62 30-5 0,-66-19 2 16,-2 3-9-16,-3 3-1 0,-1 4-7 15,-4 2-5-15,43 48-26 0,-49-43 15 16,-3 3-2-16,0-2 8 0,-4 0 4 16,-2-1 12-16,26 34-9 0,-35-46 8 15,-2-2 2-15,-3-3 5 0,-3-5 1 16,-1-3-1-16,10 14 6 0,-15-19-8 0,-3 0 5 16,0 0-4-16,-3 0 5 15,-1 2 0-15,-2 22 2 0,-3 8-11 16,0-20-20-16,-19 31-49 0,8-29 3 15,0 1-24-15,-3 2-62 0,-2 3-96 16,0 0-111-16,-23 45-295 0</inkml:trace>
  <inkml:trace contextRef="#ctx0" brushRef="#br0" timeOffset="67854.6">11068 4869 766 0,'-11'5'-19'0,"0"-5"-70"15,3 0-102-15,-1 4-1 0</inkml:trace>
  <inkml:trace contextRef="#ctx0" brushRef="#br0" timeOffset="69710.61">10131 5493 1146 0,'-7'-5'10'15,"-1"2"6"-15,-1-1 8 0,-1-1 10 16,0 2-11-16,-7-5 32 0,9 5-23 0,0 1 0 16,-1 2-12-16,2 0-2 0,2 0-13 15,-7 0-1-15,8 0-11 0,1 0 4 16,-1 0-1-16,-1 10-2 0,3 2 11 16,-1 2 1-16,-4 24 3 0,4-13-9 15,0 3-4-15,-1 4 7 0,-1 5 4 16,0 1-9-16,-7 45 1 0,6-40-4 15,0 1 10-15,-1-1-10 0,3 1 4 16,-3 0 9-16,-2 45 4 0,1 6-12 16,6-47-6-16,2 53-2 0,0-52 11 15,0 1-9-15,0 1 12 0,7-3 6 16,-1 2-18-16,8 44 26 0,-7-48-23 16,-1-1 4-16,1-1-4 0,2-1-11 15,-2-2 10-15,1-1 6 0,9 38-8 16,-9-40 4-16,1-3-7 0,-1 0 12 15,2 0-4-15,2-1 0 0,11 31-7 16,-10-34 11-16,0 0-2 0,2 0 5 16,0-1 5-16,2-1-19 0,16 27-1 15,2-5 12-15,-18-27-3 0,13 18-9 16,-15-25 10-16,-2 0 1 0,1-2 3 16,-1-1-5-16,1 0 3 0,16 10-10 15,-13-12 0-15,1 0 6 0,1 0-8 16,3 1 7-16,1-1 7 0,3 2-24 15,30 13 6-15,-27-13-5 0,1-1 19 16,0-2-1-16,0-1-10 0,-1-2 0 16,28 5-6-16,-29-9 28 0,-1-1-5 15,2-3-5-15,-2 3-3 0,2-3-7 16,28 0 16-16,3 0 2 16,-31 0-10-16,32 0 1 0,-33 0-1 15,1 0 6-15,0 7-10 0,-2-7 5 0,2 8-5 16,25 1 9-16,-28-9-1 0,1 5 6 15,1-5-10-15,-1 5-1 0,1-5-13 16,31 0 23-16,4 0 10 16,-31 0-19-16,34 0 21 0,-32-10-23 15,0 1 9-15,1-1-4 0,0-1-8 16,0-1 11-16,37-12-3 0,-37 11 9 16,1 0-11-16,-1 0 0 0,1 1-1 15,0-2-4-15,0 1 9 0,37-10-3 0,-35 11 0 16,0 0-4-16,2 1 7 15,0 0 6-15,0 0-7 0,40-8-5 16,-41 10-14-16,0 1 19 0,-2 1-7 16,-1-1-4-16,-2 2 20 0,32-5-11 15,-2 3 21-15,-33 3-21 0,29 1-7 16,-30 0 1-16,-1 0 5 0,1 4-1 16,0-3 9-16,2-1-3 0,30 0 5 15,-32-2-13-15,0 1-13 0,0-2-10 16,0 1 9-16,-2 0-23 0,-2-1 16 15,24-5-49-15,-27 4 54 0,-1 2 7 16,-1 0 7-16,-1 1 10 0,-1 0-4 16,14-4-6-16,-18 9 2 0,-1-5 13 15,-1 1 2-15,-1 0 0 0,-1-1-7 0,8-7-14 16,0-2 15 0,-9 5-10-16,9-10 18 0,-10 10-14 0,1-2 0 15,-1 0 6-15,0 1-5 16,1 0-1-16,7-13 0 0,-9 11 0 0,1 2 2 15,-1-1 4-15,-2 0 0 0,1 1-4 16,8-10-8-16,-6 11-1 0,-2 0 8 16,1 0-4-16,1 0 10 0,-2-2-11 15,0 1 4-15,7-13 20 0,-9 10-8 16,0 0-3-16,-1-1-1 0,-3-1-12 16,-1-2 12-16,0-20-8 0,-7 15 8 0,-1-1-4 15,0-3 2-15,-3-2-3 0,-1-3-6 16,-19-40-10-16,14 31 8 0,-3-5-3 15,-1-3-2-15,-3-4 14 0,1-5-16 16,-24-64 8-16,4-7 13 16,24 65 5-16,-13-58-37 0,18 64 26 15,2 5-6-15,1 2 10 0,0 4-4 16,0 1-4-16,-8-36-2 0,10 44 4 16,0 3-2-16,0 0-3 0,-1 3 2 0,0 2 10 15,-9-29 49-15,9 31-18 16,0 0-5-16,-1 0-7 0,1 2-10 0,0 1 9 15,0 2-5-15,-7-17 33 0,10 24-38 16,0 3-1-16,3 1-12 16,-1 4-4-16,0 1-13 0,0 0-108 0,3 6-7 15,0 0-92-15,0 0-110 0,-1 0-22 16,0 0 52-16</inkml:trace>
  <inkml:trace contextRef="#ctx0" brushRef="#br0" timeOffset="71185.67">10505 6608 820 0,'-5'5'0'0,"-2"0"7"0,-4 5 0 16,5-5-7-16,2-1-12 0,-2 2-1 15,0-2 13-15,1 1-6 0,-7 4 13 16,4-4 25-16,4-1-12 0,-3-1 6 15,5 0-20-15,1-3-6 0,-1 2 6 16,1-2-6-16,1 0-1 0,0 3 25 16,0-3 11-16,0 0 42 0,0 0 19 15,6 0 15-15,1 0-7 0,5 0 41 16,-3 0-90-16,2 0 0 0,2-7 7 16,4-1-2-16,4-2 1 0,26-12 43 15,-18 9-56-15,2-1-3 0,5-2-4 16,2 1 3-16,2-2-11 0,46-13 13 15,-40 16-26-15,3 0 4 0,3-1 9 0,2-1 10 16,2-2 4-16,60-23 35 16,0-10-48-16,-59 24-26 0,48-27 22 15,-56 28-13-15,-3 3-6 0,1 3-2 16,-2 1-4-16,0 2 1 0,40-11 0 16,-45 17-6-16,0 2 2 0,-4 0-2 15,-1 2 6-15,-2 1-4 0,23-3 9 16,-30 4-3-16,-1 1 3 0,-1 1 6 15,-3-2 0-15,-1 1 1 0,15-4 15 16,-19 4-25-16,-2-1-1 0,0 2-4 16,-2 0 0-16,0-2 2 0,6 0-6 15,-11 2-1-15,-1 1 7 0,-2 1-3 0,0 0 6 16,-1 0-3-16,0 1-10 16,1 0-1-16,-4-1 1 0,1 0 5 0,0 1-2 15,0-2 2-15,-1 2 2 0,1-2-6 16,-1 2 7-16,0 0-11 0,0 0 4 15,0 0-7-15,0 0-24 0,0 0-77 16,0 0 30-16,0 0-14 0,0 0-4 16,0 0-28-16,0 0-11 0,0 0-201 15,0 0 111-15,0 0-127 0,0 0-21 16,0 0 43-16</inkml:trace>
  <inkml:trace contextRef="#ctx0" brushRef="#br0" timeOffset="72193.56">12087 5976 623 0,'0'0'86'0,"0"0"50"0,0 0-1 16,7 0 67-16,-1 0-189 15,0-4 5-15,2 4 9 0,0 0 16 0,2-5 28 16,14 1 80-16,-10 2-95 0,2-1-13 16,1 2-9-16,-1 1-17 0,3-1 13 15,16-1 13-15,-18 2-13 0,1 0-11 16,-2 0 14-16,-2 0-5 0,-2 0 2 15,7 12 11-15,-12-6-26 0,-2 1-9 16,-3-1-2-16,-2 4-1 0,0 2-1 0,0 2 0 16,-15 20 6-16,5-11-9 0,-2-2-39 15,-1 6-69-15,-3-2-99 16,0 2-222-16,-16 24-398 0</inkml:trace>
  <inkml:trace contextRef="#ctx0" brushRef="#br0" timeOffset="74007.5">14884 4612 1592 0,'0'0'28'0,"-1"0"19"16,1 0 11-16,0 0 12 0,0 0-28 16,0 0 5-16,0 0-38 0,0 0 2 15,0 0 9-15,6 0 17 0,-1 0 29 16,6-14 110-16,-3 7-93 0,1-1-20 15,3-2-8-15,3-4-5 0,20-19 53 16,10-10-31-16,7-11-33 16,4-6-8-16,3-4-17 0,1-1-11 15,-30 34-1-15,32-31 4 16,-31 32-3-16,0 0-3 0,1 1 5 16,-1 2-3-16,0 2-4 0,28-22-5 15,-32 28 7-15,-2 1-2 0,-3 3 2 16,-2 2 4-16,-2 2-6 0,12-5 2 15,-18 9-7-15,-1 3 2 0,-2-1-4 16,-2 1-4-16,0 1-6 0,3-2-46 16,-6 4 28-16,-1 0 0 0,-1 0 2 15,1 1-9-15,-1 0-12 0,1-1-51 16,-2 0 54-16,2 1 4 0,-3 0-10 0,2 0-1 16,0-2 3-16,1 2-64 15,-2 0 59-15,1 0-8 0,-1 0-6 0,0 0-35 16,0 0-43-16,2 0-311 0,-2 0 146 15,0 0 37-15,-1 0 74 0</inkml:trace>
  <inkml:trace contextRef="#ctx0" brushRef="#br0" timeOffset="74519.95">15541 3940 1363 0,'0'-2'-3'0,"0"-1"16"0,0-6 74 16,0 3 7-16,8-2-6 0,0-2 10 15,1-2-14-15,14-20 26 0,-9 13-80 16,1-1-6-16,2-1-1 0,1-1 1 15,0 0 4-15,17-17 19 0,-19 20-35 16,0 4-6-16,-2 2-2 0,0 2 7 0,-2 3 3 16,9 1 17-16,-13 7-24 15,0 0 0-15,0 0 1 0,-1 9 5 16,0 3 3-16,2 17 3 0,-6-9-17 0,-1 2-5 16,-2 3-19-16,0 2-34 0,0 0-64 15,-8 27-454-15,-1-28 65 0,0-1 65 16</inkml:trace>
  <inkml:trace contextRef="#ctx0" brushRef="#br0" timeOffset="89532.86">18196 1623 1360 0,'0'0'68'16,"0"0"25"-16,0 0 28 0,0 0-3 16,0 0-27-16,0 0 48 0,0 0-48 15,0 0-57-15,0 0 13 0,3 0-38 16,-3 0 2-16,3 0 21 0,1 0 29 15,0 0 19-15,7 0 96 0,-2 0-112 16,3 8-12-16,2 0-13 0,3 0-3 16,2 1 11-16,3 1-4 0,32 13 39 15,-25-11-62-15,4-1 7 0,3 2-1 16,3-2-11-16,1 2-2 0,1-2-4 16,45 12 0-16,-44-13-1 0,-1 0-3 15,-1-1-8-15,-4-2 5 0,-2-2-1 16,25 1-38-16,-8-2-114 15,-30-3 35-15,18 1-250 0,-22-2 120 16,-1 1-110-16,-2-1-185 0,-2 1 37 0,-1 2 82 16</inkml:trace>
  <inkml:trace contextRef="#ctx0" brushRef="#br0" timeOffset="105953.6">4834 4348 1356 0,'9'6'83'0,"1"-1"30"16,0 2 26-16,1 0-34 0,1 0-14 16,11 5 64-16,-10-6-89 0,0 0-9 15,1-1 1-15,3 1-4 0,0 0 10 16,22 7 40-16,-18-7-73 0,3 0-8 16,0-1-2-16,2 1 8 0,0-1 5 0,29 1 18 15,-26-5-40-15,1-1-11 0,0 0 4 16,1 0-11-16,0-7-25 0,34-7-142 15,-33 5 29-15,0-1-58 0,1 1-77 16,-1 0-232-16,-1 2 0 0</inkml:trace>
  <inkml:trace contextRef="#ctx0" brushRef="#br0" timeOffset="144471.84">6127 10090 2047 0,'-5'-1'57'0,"5"1"38"0,0 0 45 16,0 0 13-16,0 0 9 0,0 0 119 15,0 0-154-15,0 0-20 0,0 0-12 16,0 0 5-16,0 0-17 0,0 0 12 15,0 0-82-15,0 0-8 0,-7 0 12 16,3 6 4-16,4 1-4 0,-13 3 2 0,8-4-24 16,-1 1 5-16,2 1 2 0,-2 1 8 15,-4 13 0-15,0 6-19 16,2 5-1-16,1 0 2 16,1 1 12-16,4-3-6 15,1-5 2-15,1-13-4 0,0-2 0 16,6 1 0-16,0-1 6 0,1 1 2 15,10 10-4-15,-6-11 2 0,0 1-8 16,1-2 11-16,0 0-5 0,1-1-11 0,12 6 13 16,-13-10-2-16,0 1 9 0,0-3-22 15,0-1-9-15,0-2-22 0,9 0-155 16,-11-5 27-16,-1-2-47 0,1 0-40 16,-3-1-52-16,0-2-71 0,6-10-760 15</inkml:trace>
  <inkml:trace contextRef="#ctx0" brushRef="#br0" timeOffset="145567.88">6098 10517 1825 0,'-1'-4'22'0,"0"1"15"0,1 1 13 16,-2 1 20-16,2 0-18 0,0 1 36 15,0 0-73-15,0 0-3 0,0 0-8 16,0 0 5-16,0 0 22 0,10 0 58 15,-5 0-43-15,1 0-6 0,1 0-7 0,0 0-2 16,2 4-12-16,9-1-8 0,-9 1-11 16,-1-2 3-16,1 1-4 0,-2-3 9 15,0 2 3-15,5-2 24 0,-8 0-9 16,1 0 11-16,-1 0 15 0,-1 0 10 16,-1-5 2-16,1-7 46 0,-1 4-86 15,-1 0-7-15,-1-3-14 0,0 0-6 16,0-3 11-16,0-14-25 0,0 13-23 15,0 1-32-15,0 1-40 0,0 0-43 16,-4 4-48-16,0-5-537 0,1 6-322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0:57:18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14078 3357 1763 0,'-3'-2'17'15,"-4"-2"87"-15,4 2 2 0,0 1 14 16,-1-1-3-16,1 0 16 0,0 1-15 15,-3-4 94-15,4 3-110 0,-1 1 1 16,1 0 2-16,1-1-10 0,0 1-27 16,-1 0-14-16,2 1-55 0,0 0-7 15,0 0-6-15,0 0-5 0,0 0 13 16,6 6 1-16,8 8 19 16,-6-3-7-16,16 16 5 0,-8-10-6 15,-1 2-1-15,2 3 3 0,2-1-9 0,0 2-1 16,19 19 12-16,-19-22-6 15,-1-1 3-15,-1-2-14 0,0-2 5 0,-3-2-1 16,14 11 7-16,-15-15 2 0,-2-1-2 16,0-1-15-16,-1-2-40 0,0 2-38 15,4 0-191-15,-10-4 95 0,1-1-29 16,-2 0-42-16,0-1-98 0,-1 0-157 16,-1 1-420-16</inkml:trace>
  <inkml:trace contextRef="#ctx0" brushRef="#br0" timeOffset="467.75">14265 3772 1989 0,'-5'-5'13'0,"0"2"22"0,-1 0 23 15,3 0 8-15,3 1-4 0,0 0-11 16,0 1-53-16,0 1-13 0,0 0 1 15,0 0 1-15,6 0 9 0,0 7 10 16,1 0-1-16,2 2-1 0,2 2 1 16,2 2-7-16,17 16 1 0,-13-12-1 15,-2-3 4-15,1 1-1 0,-1-2 2 0,-2-1-1 16,10 5 25-16,-15-10 25 16,1-3 46-16,-2-1 49 0,0-3 29 0,0 0-24 15,3-11 16-15,-6-2-147 0,1-3-15 16,0-4-3-16,-1-3-4 0,-1-4-5 15,4-31 5-15,-4 28-14 0,-2 0-49 16,-1 2-59-16,0 2-62 0,0 2-72 16,0-15-671-16,-6 24 340 0,1 3 88 15</inkml:trace>
  <inkml:trace contextRef="#ctx0" brushRef="#br0" timeOffset="4302.92">16951 7123 1061 0,'0'0'44'0,"0"0"122"16,0 0-55-16,0 0-32 0,0 0-20 16,0 0 2-16,0 0 34 0,0 0-49 15,0 0-9-15,0 0 10 0,0 0-8 16,0 0 29-16,0 0-53 0,0 0-4 0,0 0-4 16,0 0 8-16,0 0-4 0,0 0 17 15,0 0-20-15,0 0 6 0,0 0-7 16,0 0-2-16,0 0 26 0,0 0 44 15,0 0 19-15,5-6 11 0,1 1-17 16,8-9 20-16,-5 5-29 0,1-4 10 16,1-2 17-16,3-4 20 0,1-4-26 15,19-35 106-15,-14 22-136 0,2-3 18 16,2-6-28-16,2-1 12 0,33-55 45 16,-26 48-69-16,2-3-2 0,3-4-11 15,3-1-5-15,2 0-6 0,48-69 0 0,-44 64-24 16,1 0-2-16,3 1-11 0,-2 1 8 15,51-61 7-15,-51 66 15 16,0 0 0-16,1 0-7 0,0 1-12 0,0 2-6 16,47-53 3-16,-50 58 1 0,-2 3 6 15,-1-1-12-15,-3 7 6 0,35-34-7 16,-42 43-2-16,-3 3-1 0,-1 3-11 16,-2 2 2-16,-1 3 9 0,19-17 1 15,-26 23 4-15,-1 0 0 0,-1 3 2 16,-3 0 9-16,12-7-3 0,-17 12-4 15,11-9 9-15,-16 14-4 0,-1-1-2 16,-3 2-13-16,0-1 13 0,2 0-39 16,-3 2 21-16,1 0-38 0,0 1 3 15,0 0-37-15,1 0-11 0,0 0-97 16,-2 0 96-16,1 0-7 0,1 0-8 16,-1 5-7-16,1-5-136 0,0 0 123 15,-2 5 1-15,0-5 3 0,0 7-9 16,0-1-5-16,0 5-353 0,0-6 127 15,-6 1 12-15,6-1 93 0</inkml:trace>
  <inkml:trace contextRef="#ctx0" brushRef="#br0" timeOffset="5095.08">18510 4948 1656 0,'5'-8'77'0,"0"0"1"0,2-2-22 15,8-13 52-15,-5 11-59 0,0-2 10 16,2-2-4-16,0 0-1 0,16-17 29 16,14-12-30-16,-16 21-40 15,-15 15-3-15,-1 2 0 16,13-8 20-16,-8 13 78 16,-11 2 7-16,0 0 37 0</inkml:trace>
  <inkml:trace contextRef="#ctx0" brushRef="#br0" timeOffset="6380.5">18741 4663 2250 0,'-4'-1'15'15,"1"1"-6"-15,3 0-2 0,0 0 14 16,-1 0 17-16,1 0 13 0,0 0 51 15,0 0-64-15,0 0-27 0,0 0-6 16,0 0 1-16,0 0-11 0,0 0 5 0,0 5-3 16,0-2 9-16,0 2 1 0,0 9 49 15,0-6-11-15,6 2 13 0,-6 2 1 16,5 2-5-16,6 16 43 0,-7-13-58 16,0 2-4-16,1 1 8 0,-3 2-4 15,1 0-5-15,2 26 33 0,-4-24-48 16,0 2 12-16,-1-1-10 0,0-1-10 15,0 23 12-15,-4 17-13 16,-3-45-15-16,2-1 10 0,0-1-8 16,0 0-2-16,-4 12-5 0,3-2-35 15,1-6-101-15,4-14 21 16,-1 1-56-16,1-4-37 0,-2 1-44 16,2-1-79-16,-5 1-716 0,5-3 590 15</inkml:trace>
  <inkml:trace contextRef="#ctx0" brushRef="#br0" timeOffset="13712.96">16544 2899 351 0,'0'0'1'16,"0"0"-1"-16,0 0-5 0,0 0-11 16,0 0-39-16,0 0-29 0,0 0-3 15,0 0 15-15</inkml:trace>
  <inkml:trace contextRef="#ctx0" brushRef="#br0" timeOffset="14183.97">16528 2924 1110 0,'-1'0'101'0,"1"0"-39"15,-1 0 38-15,0 0-65 0,1 0 8 0,-1 0 4 16,0 0-16-16,-1 0 2 0,-1 0 30 16,2 0-18-16,-1 0 0 0,0 0-5 15,0 0-15-15,1 4-13 0,-2 0-4 16,-1 9-1-16,0-6 3 0,1 2-5 15,0 1 4-15,0 2 2 0,0 0 10 16,-2 19 7-16,0 4-13 16,3-14-4-16,-2 21-3 0,3-19-6 15,0-2-4-15,1 1 8 0,0-3 4 0,0 1 13 16,7 16 25-16,0-19-24 16,0 0-12-16,0-1-3 0,2-1-3 0,-1 0-6 15,2-2 1-15,11 10 2 0,-10-14 2 16,1 0-2-16,0-3 2 0,1-1-15 15,0-1-48-15,15 0-292 0,-14-4-121 16,1 0 9-16,0 0 77 0</inkml:trace>
  <inkml:trace contextRef="#ctx0" brushRef="#br0" timeOffset="16141.24">23287 2908 1748 0,'-2'-2'18'0,"-1"1"12"0,1 1 82 16,0 0-35-16,2 0 17 0,0 0 13 15,-1 0 18-15,0 0-5 0,1 0 91 16,0 0-125-16,0 0-15 0,0 0-12 16,0 0-10-16,0 0-12 0,0 0 9 15,0 0-27-15,0 0 7 0,0 0-1 16,0 0-2-16,0 0-6 0,0 0-22 16,5 0 5-16,-5 6 3 0,4 0-6 15,1 3 11-15,4 11-6 0,-4-8 8 16,0 2-10-16,0 2 1 0,0 3 0 15,1 1 0-15,2 21 8 0,-5-18-4 0,0 1-4 16,-2 0 4-16,0 1-4 0,-1 24-7 16,0-26-29-16,0 1-21 0,-6-2-51 15,-1 1-37-15,2-3-12 0,-7 16-238 16,5-21 122-16,0-3-238 0,0-1-20 16,0-4 48-16</inkml:trace>
  <inkml:trace contextRef="#ctx0" brushRef="#br0" timeOffset="19159.68">18675 3044 922 0,'0'0'34'0,"0"0"14"0,0 0 28 16,0 0 10-16,0 0 4 0,0 0 97 16,0 0-39-16,0 0-39 15,0 0-16-15,0 0-57 0,0 0 32 16,0 0-36-16,0 0-6 0,0 0-13 15,0 0-13-15,0 0-2 0,0 0 0 16,5 0 73-16,7-5 228 16,-5 0-217-16,13-11 11 15,6-9-28-15,-10 8-42 16,21-23 16-16,-16 14-24 0,1 0 0 16,2-5-9-16,1 0-1 0,2-2-4 15,26-36-1-15,-27 35-4 0,0 0 3 16,-2 0-2-16,-1 2 3 0,-1 1-4 0,-2 0 3 15,19-23 3-15,-20 27 1 0,-1 1-4 16,1 1-6-16,-2 2 2 0,1-1-6 16,17-18-12-16,-18 22 2 0,-1 2-13 15,0 0-10-15,-2 3-8 0,-1-1-3 16,0 2 10-16,13-14-32 0,-14 16 45 16,-2-1 9-16,1 1 7 0,0 0 5 15,1 1 5-15,8-12-13 0,-10 12-5 16,0-1-7-16,-1 2-5 0,1-2-11 0,0 1 8 15,0 0 5-15,10-10-2 16,-12 12 27-16,1 1 8 0,-3 0-4 16,3 1 0-16,-4 1-5 0,7-2-21 0,-9 5 9 15,1 1-6-15,-3 1-3 0,1 0-5 16,-2 1-13-16,0 0-39 0,0 0-257 16,0 0 50-16,0 0-40 0,0 5 49 15,-6 0 52-15</inkml:trace>
  <inkml:trace contextRef="#ctx0" brushRef="#br0" timeOffset="19756.74">19461 1845 1079 0,'-1'0'35'15,"-2"0"50"-15,0 0 32 0,-1 0 151 16,1 4-180-16,1-4-10 0,-1 2-3 15,1-2 8-15,-1 0 7 0,0 0 4 0,0 0 74 16,2 0-90-16,-1 0-7 0,2 0-10 16,0 0-19-16,0 0-15 0,0 0-23 15,0-4-9-15,0 4-1 0,0 0-2 16,5-3-1-16,-1 1 5 0,0-1-4 16,10-3 7-16,-4 1-2 0,0 0 4 15,4-2-2-15,1 1-2 0,2-2 2 16,1 2 1-16,14-4-2 0,-15 7 3 15,-3 1-7-15,0 2 6 0,-2 0-2 16,2 0-2-16,6 19 12 0,-10-9-2 0,-3 2 2 16,0 2-3-16,-1 2 2 0,-2 1 0 15,-2 2 4-15,-2 22-6 16,0-19-46-16,-9-1-82 0,-1 1-99 0,-1 0-229 16,-3-1-141-16,-1 0 74 0</inkml:trace>
  <inkml:trace contextRef="#ctx0" brushRef="#br0" timeOffset="21063.07">19899 1540 1045 0,'-3'-1'32'0,"0"1"17"0,-1 0 25 16,1 0 26-16,-4 0 70 0,1 0-46 16,4 0-73-16,-3 4 38 15,4-4-62-15,-1 0-15 0,0 0-14 16,2 0 2-16,-2 0 2 0,2 0 13 15,0 0 52-15,0 0-36 0,0 0-12 0,0 0-12 16,0 0 8-16,0 0 3 16,0 0 26-16,0 0-5 0,0 0-19 15,0 0 22-15,0 0-13 0,0 0-6 16,0 0-2-16,0 0-1 0,0 0-2 16,0 0 7-16,4 0 0 15,-4 0-17-15,2-5 4 0,1 3-10 16,0-1-1-16,1-3 0 0,0 1-1 15,2-2 5-15,1-2 7 0,10-8 7 16,-6 8-16-16,-1 0-2 0,2 2-1 16,-2 1 1-16,19-7 0 15,-22 13-1-15,1 0-1 0,-3 0 5 16,7 0-6-16,-2 15 11 16,-7-7 3-16,5 11 14 0,-5-7-13 0,-2-1-3 15,-1 2 2-15,0 0-6 0,0 0 2 16,0 0-5-16,-5 11-13 0,5-12-47 15,-6-2-48-15,6 0-69 0,-4-2-83 16,4-1-167-16,0-1-74 0</inkml:trace>
  <inkml:trace contextRef="#ctx0" brushRef="#br0" timeOffset="21462.71">20110 2014 984 0,'2'5'0'16,"1"-2"4"-16,-2-1 0 0,5 0 141 15,-3-2-7-15,-1 0 29 0,1 0-20 16,1 0-20-16,1 0-35 0,-2-5-14 16,7-7 48-16,-4 7-64 0,1-2 3 0,-3-1-3 15,0 1 17-15,1-1 3 0,2-6 95 16,-1 2-2-16,-5 8-117 16,-1-3 8-16,0 4-55 0,0 0-2 15,-6 0-3-15,-1 0 1 0,0 1-7 16,-11-1-9-16,-4 3-53 15,10 0-23-15,-9 0-262 0,11 8 77 16,1-4-230-16,2 1-60 0,0-1 56 0</inkml:trace>
  <inkml:trace contextRef="#ctx0" brushRef="#br0" timeOffset="26108.23">20323 1112 917 0,'0'0'20'0,"0"0"-8"0,0 0 14 16,0 0-9-16,0 0-9 15,0 0 11-15,0 0-15 0,0 0-13 16,0 0 6-16,0 0 11 0,3 0 87 15,-3 0 54-15,8 0 172 0,1 0-178 16,-4 0-94-16,8 0 32 16,-4 0-54-16,-1 0-9 0,3 0-5 15,-1 0 0-15,1 0-8 0,2 0 3 0,11-5 4 16,0 0-2-16,-13 5-10 16,10-7 6-16,-3 2-12 15,-11 5-19-15,9-1-144 0,-10 1 8 16,-1 0-84-16,1 0-84 0,-3 0-59 15,1 0 60-15,-2 0 105 0</inkml:trace>
  <inkml:trace contextRef="#ctx0" brushRef="#br0" timeOffset="26523.6">20398 1076 1068 0,'-3'4'14'0,"-2"-1"32"15,3 1 27-15,-3-1 26 0,-3 5 71 16,-3 1-67-16,8-4-67 16,-7 8 28-16,2 1-1 15,4-5-45-15,-4 11 20 0,4-10-31 0,1 0-1 16,2-1-5-16,-1 1 0 0,2-3 2 15,-1 0-1-15,1 5-1 16,0-2-3-16,0-7 0 0,6 5 5 16,5 1-1-16,-5-4 0 15,4 6-3-15,-3-7 1 0,0 1-2 16,-1-1-5-16,3 1 9 0,1-1 0 16,0-2-5-16,13 2 8 0,-1-2-7 15,-13-1-1-15,10 0 11 16,-3 2-1-16,-11-1-3 15,4 5 8-15,-6-3 2 0,0 2-1 0,-3 0 7 16,0 0 0-16,0 1-1 0,0 1-1 16,0 7 14-16,-12 0-14 15,7-8-9-15,-7 5-8 0,2-4-11 16,4-4-4-16,-4 1-81 16,5-2 0-16,0-2-48 0,-1 0-80 15,3 0-148-15,-2-1-31 0,2 0 58 16</inkml:trace>
  <inkml:trace contextRef="#ctx0" brushRef="#br0" timeOffset="27005.56">20689 1141 1608 0,'-7'-7'40'0,"7"3"10"15,-4 1 99-15,-3 2-66 0,4 0 9 0,-2 1-16 16,0 0-6-16,1 0-26 0,1 0-27 15,-5 7-5-15,5 1-14 0,-1 1 1 16,1 0-4-16,0 3-1 0,0 1 4 16,0 0-2-16,-1 15 5 0,4 0 1 15,0-14-4-15,6 8-6 16,-6-13 8-16,6-2 2 0,-1-1 2 16,-1-2 1-16,2 0-4 0,0-4 0 15,9 0 4-15,-8 0-2 0,1-8-2 16,1 1 1-16,-1-3 0 0,0-1 0 15,-1-1-1-15,7-15-2 0,-10 13 3 0,2 1 8 16,-3 0-4-16,-3 1-1 0,0 0 0 16,0 1-4-16,0-10 1 0,-15 4-18 15,6 12-7-15,-9-4-85 16,8 5 17-16,2 3-51 0,1 1-43 16,-2 0-79-16,3 0-96 0,0 0-41 15,-2 16-173-15</inkml:trace>
  <inkml:trace contextRef="#ctx0" brushRef="#br0" timeOffset="27475.92">20840 1041 1597 0,'0'-5'73'0,"0"4"-10"16,0 1 102-16,0 0-23 15,0 0-102-15,0 10-21 0,-5-3-16 0,0 1 2 16,5 1 7-16,-7 2-3 0,2 4-2 16,1 1-3-16,1 18-8 0,3 0-1 15,0-20 6-15,0 10-3 16,5-15-1-16,2-2 3 0,-2-2 3 15,0 0 2-15,0-3 2 0,1-2-4 16,7 0 7-16,0-9-4 16,-6 1-2-16,5-10-1 0,-6 9 8 15,0-1-5-15,-1-2 7 0,-2 1-2 16,1-2-5-16,-3 3 7 0,1-12-2 16,-2 1-12-16,0 10-1 15,-11-10-20-15,-1 1-48 16,6 11 1-16,-6-5-133 0,5 9 55 0,1 3-97 15,0 2-101-15,1 0-53 0,1 0 28 16,0 6 130-16</inkml:trace>
  <inkml:trace contextRef="#ctx0" brushRef="#br0" timeOffset="27982.32">21082 900 1251 0,'0'-4'93'0,"2"3"-3"16,-2 0 24-16,0 0-6 0,0 0 7 0,0 1-12 16,0-1-15-16,0 1 27 0,0 0-69 15,0 0-44-15,0 0-21 16,0 0 7-16,0 4 3 0,0 3 5 15,0 1 9-15,0 3-7 0,0 4 0 16,-4 21 13-16,1 6 6 16,3-20-17-16,0 15 10 15,0-11-2-15,0-14-6 0,0 4-19 16,0-8 3-16,0-4 18 0,4-2 8 16,-1-2-1-16,2 0-3 15,1-6 16-15,5-10-5 16,-4 7-18-16,7-12 5 0,3-2-5 15,-8 9-5-15,6-13-1 16,1 3-11-16,-10 13-20 16,7-7-157-16,-9 11 25 0,0 1-72 15,-2 1-98-15,1 2-67 0,-3 1 37 16,0 1 102-16</inkml:trace>
  <inkml:trace contextRef="#ctx0" brushRef="#br0" timeOffset="28177.1">21130 1116 554 0,'11'6'214'16,"-5"-1"-35"-16,10 5 73 0,1 2-168 15,-8-6-69-15,13 9 14 16,0-2-10-16,-13-7-17 15,10 7 15-15,-2-3-316 16,-9-7-45-16</inkml:trace>
  <inkml:trace contextRef="#ctx0" brushRef="#br0" timeOffset="29279.19">21753 958 1506 0,'0'-2'19'0,"0"0"104"0,0 0 76 16,-3 2-117-16,-2-1 66 15,1 0-70-15,1 1-10 0,0 0-23 16,-2 0-12-16,1 0-21 0,-1 0-11 16,-7 13 3-16,0 3-10 0,6-8 3 15,-2 10-7-15,3 2 12 16,4-10 4-16,1 8-12 0,0-10 7 15,0-1-3-15,5 0 0 0,0-2 2 16,-1 0-4-16,1-2-9 0,6 2-8 16,1-5 6-16,-7 0 9 15,8-8-14-15,-7 1 12 0,-2-1-6 16,2 2-2-16,-2-3-8 0,0 1-6 16,-1-2 6-16,1-6 4 0,-1 0 19 15,-3 10-3-15,0-6 10 16,0 7-7-16,0 2 5 0,0-1-3 0,0 0 8 15,0 2-8-15,0 0-6 0,0 2-11 16,0 0 8-16,0 0 3 16,0 0 1-16,0 0 6 0,0 5-4 15,6-1-2-15,-1-4 7 0,1 6-2 16,1 0 5-16,8 1 2 0,3 0-12 16,-8-6-28-16,10-1-172 15,-10 0-13-15,0 0-137 0,0 0-79 16,0-7 41-16,-2 1 95 0</inkml:trace>
  <inkml:trace contextRef="#ctx0" brushRef="#br0" timeOffset="29671.37">21880 663 1474 0,'-2'-1'15'0,"2"1"5"0,0 0 18 16,0 0-37-16,0 0 1 0,0 0 79 15,5 15 44-15,-5-7-79 16,11 16 19-16,-7-9-46 0,0 1-9 16,2 1-2-16,-1 0-4 0,0 0 3 15,0 0 2-15,7 14-1 16,0-6-8-16,-7-15 1 0,4 8-70 16,-1-6-245-16,-4-6-57 15,3 2-431-15</inkml:trace>
  <inkml:trace contextRef="#ctx0" brushRef="#br0" timeOffset="29983.08">22025 617 1884 0,'0'-1'-13'15,"0"1"-2"-15,0 0 13 0,0 7 1 16,0-1 7-16,0 3-1 0,7 1 4 16,-1 4-1-16,0 3 2 0,0 0-4 15,7 21 3-15,-1 1-8 16,-6-21 2-16,5 15 7 0,0-4-3 15,-5-16-42-15,4 8-313 16,-3-6-524-16,-4-9 514 16</inkml:trace>
  <inkml:trace contextRef="#ctx0" brushRef="#br0" timeOffset="30538.22">22695 681 1697 0,'-7'-6'52'0,"-3"0"94"15,7 3-67-15,-6-1 88 0,0 1-15 16,3 1-106-16,-6 2 2 15,-2 0-22-15,7 0-21 16,-7 14-3-16,1 3-1 0,8-9-3 16,-3 12 5-16,5-9-5 0,1 1 3 15,1-1 0-15,1 1-2 0,0 0 2 16,0-1-3-16,7 0-4 0,7 10-70 16,-6-11-7-16,0-2-34 0,1 1-7 15,0-3-12-15,1-1-5 0,0 0-56 16,14-1-480-16,-1-4 11 15</inkml:trace>
  <inkml:trace contextRef="#ctx0" brushRef="#br0" timeOffset="30940.83">22885 657 1661 0,'1'-5'18'0,"-1"3"0"16,0-1 48-16,-5 2 31 15,0 1-40-15,-7 0 79 16,1 0-7-16,5 0-82 0,0 0-12 16,-6 10-3-16,5-5-30 0,1 0-2 15,1 1-2-15,0 1 1 0,0-1 0 16,2 1-4-16,0-1 5 0,-1 7-2 0,4-1 1 16,0-6-4-16,0 4-5 15,0-4-5 1,5-4 5-16,5 1-15 15,-2-2-28-15,-3-1 19 0,6 0-40 16,-2 0 17-16,-5-6 45 0,2 1 3 16,2-5 11-16,-4 4 0 0,0 1-2 15,0 0-1-15,0 0 2 0,-1-1-5 16,0 2 7-16,1-1-6 0,1-1 0 16,2 1 5-16,-4 3-1 0,5 1-1 15,-1 1 3 1,-4 0 0-16,4 0 0 15,0 0-7-15,-3 0-21 0,1 0-130 16,0 5-218-16,-3-2 37 0,-1-3-70 16</inkml:trace>
  <inkml:trace contextRef="#ctx0" brushRef="#br0" timeOffset="31673.03">23007 631 1568 0,'0'-2'-3'16,"0"1"1"-16,0 1 1 0,0 0 15 16,0 0 19-16,0 0-3 0,0 0 19 15,0 0-28-15,5 0 13 16,3 11 70-16,2 5-11 0,-6-6-67 15,2 2 1-15,6 17 19 0,-7-13-24 16,1 1 0-16,-1-1-9 0,1 2-4 16,-2-2-5-16,1 0 1 0,-1-1-5 15,4 13-1-15,-2-4 1 16,-3-14 1-16,0 7 3 0,-1-7-2 16,-2-6-2-16,2-1 11 15,-1-1 15-15,-1-2 8 16,0 0 27-16,0 0-26 0,0 0-32 15,-6-8-5-15,-1-2-17 0,3 2 7 16,-1-1 9-16,0-2-2 0,0-2-2 16,1-2 5-16,-1 0-6 0,2-4 3 15,-3-22-9-15,3 2 3 16,3 20 10-16,0-17-7 0,0 5-9 16,6 17 9-16,5-13 4 15,-1 5 1-15,-4 13-2 16,7-5 2-16,-2 5-5 0,-6 6 8 15,0 3-3-15,5 0 5 16,-6 0-3-16,0 0 5 0,0 6-5 0,0 0 2 16,-1-1 3-16,-1 3-7 0,0-2 9 15,0 12 5-15,-2 1 6 16,0-7-15-16,-14 9-3 0,4-4-38 16,5-10-30-16,0 4-210 15,1-5-330-15,0-5 196 16,4-1-227-16</inkml:trace>
  <inkml:trace contextRef="#ctx0" brushRef="#br0" timeOffset="32252.26">23284 517 1343 0,'1'-1'2'0,"0"1"-2"0,3 0 20 16,-4 0-8-16,2 0 8 0,-2 0 2 16,1 0 26-16,1 4 0 0,1 1 5 0,0 3-3 15,4 10 30-15,-3-6-46 0,0 1-1 16,1 2-10-16,0 2-5 15,-1 0-3-15,-1 1 0 0,0 0-3 0,2 16 21 16,-2-2 7-16,-1-18-19 16,-2 10 23-16,0-6-4 15,0-10-19-15,0 3 32 16,0-3 27-16,0-6-36 0,-5 1-2 16,1-1 26-16,4-2-45 0,-4 0-6 15,1 0 2-15,0 0-3 0,1 0-6 0,0-7-5 16,-2-1-14-16,-2-11-16 0,1-10-3 15,3 10 14 1,0-22-14-16,0-5 1 0,2 22 14 16,0-21-28-16,14 4-5 15,-9 23 35-15,7-15-1 0,-6 19 11 16,1 1-2-16,-1 3-2 0,-1 2-3 16,7-7-1-16,-7 10 6 0,0 0-3 15,0 3 2-15,-1 2-1 0,5 0 1 16,-5 0 6-16,-1 0-2 0,-1 7 1 15,1-2 3-15,0 8-6 0,-1-7 3 16,-1 0-1-16,0 2 5 0,-1-1-9 0,0 1-15 16,0 0-22-16,0 2-39 0,-6 9-196 15,-1-8 51-15,2 1-137 0,-1-2-43 16,1-1 43-16</inkml:trace>
  <inkml:trace contextRef="#ctx0" brushRef="#br0" timeOffset="32769.14">23514 463 1832 0,'2'4'-6'15,"0"-2"1"-15,-1 0 2 0,3 0-1 16,-4-1 9-16,3-1 12 0,-1 0 14 16,0 1 15-16,3-1 65 0,-4 0-58 0,2 0 2 15,0 0-9-15,-1 0 1 0,1 0-7 16,4-8-1-16,-5 1-31 0,2-1-6 15,-1 0-2-15,-1 0 6 0,1-1-1 16,-1-8-2-16,-2 7-2 0,0 1-19 16,0-1-9-16,0 0-11 0,-6-9-31 15,0 10 49-15,2 3 10 0,-3-1 3 16,2 2-5-16,-5-1-16 0,6 6 10 16,-1 0 3-16,1 0 1 0,1 0 9 15,0 9-2-15,-2 9 10 0,2-7-6 0,0 2 4 16,1 2 0-16,1 0-8 15,-2 17 12-15,3 0-1 0,0-17 1 16,6 14 3-16,4-5-10 16,-4-14-1-16,1-1-29 0,7 4-150 15,-6-8 1-15,0-2-71 0,0-3-98 16,2 0-53-16,0 0 72 0</inkml:trace>
  <inkml:trace contextRef="#ctx0" brushRef="#br0" timeOffset="33226.17">23676 131 1469 0,'2'0'-6'16,"0"0"-3"-16,-1 0 3 0,3 0 9 15,-1 0 39-15,1 0 34 0,-1 0 14 16,1 9 4-16,1 1-18 0,5 17 17 16,-4-12-55-16,0 3-8 0,0 1-9 15,0-1-2-15,6 19 3 0,-5-20-19 0,-1-1 2 16,0 0-3-16,-1-2-1 16,1 0 6-16,6 10-3 0,-9-15-1 0,2 0-5 15,-3-1 1-15,1-2 1 16,2 4-3-16,-4-6 4 0,0-3 3 0,-1 0 3 15,0 1 3-15,0-1-12 0,0-1-22 16,0 0-25-16,-7 0-11 0,2 0-9 16,-2 0-1-16,-8 0-28 0,7 0 73 15,-1 0 19-15,-2 0 6 0,1 0 1 16,-7 0-2-16,7 0 12 0,2 0 13 16,0 0 14-16,1 0 13 0,2 0-11 15,-4 5-2-15,6 0-40 0,1-1-2 0,0 1 3 16,2 0 3-16,0-1 5 0,6 3 34 15,7 3-4-15,-4-5-31 16,10 3-8-16,5-1 5 16,-10-5-42-16,-2-2-89 0,12 0-701 15,-13 0 374-15,-1-8 89 0</inkml:trace>
  <inkml:trace contextRef="#ctx0" brushRef="#br0" timeOffset="50316.02">16714 3415 1466 0,'-1'0'15'15,"-3"3"11"-15,1-2-10 0,1 1-6 16,0-1 15-16,-1 1 13 0,0-1 7 15,-3 3 26-15,3-3-51 0,-1 1-2 0,1 0 1 16,0 0 5-16,0 0-6 0,-3 1 14 16,0 1-14-16,3-3-15 15,-1 2-2-15,2-1 5 0,1 0-6 16,-1 1-3-16,0-1 4 0,1 2-3 16,-2 4-1-16,1-5 4 0,1 1-5 15,0-1-4-15,-1 2 4 0,2 0 4 16,-1 0-2-16,1 5 19 0,0-5-21 15,0 1 8-15,0 0-11 0,0 0-6 16,0 0 3-16,0 6-12 0,5-7 15 0,-1 1 2 16,-4-1-1-16,5 2 1 0,-1-2 0 15,1 1 5-15,5 6-3 0,-4-6 4 16,1-1-8-16,1 0 9 0,0 0-8 16,2-2 4-16,11 4-1 0,-9-5 5 15,1 2-8-15,0-2 12 0,1 0-4 16,0-1-5-16,18 2 5 0,2-3 4 15,-16 0-6-15,19 0-8 16,-19 0 7-16,2 0 6 0,0 0-4 16,-2-5-7-16,2 0 11 0,18 1 2 15,-20 4 1-15,-1 0-8 0,0 0 0 16,-2 0-1-16,-1 0-3 0,12 0-1 16,-3 0 0-16,-12 0 6 0,7 0-14 15,-8 6 14-15,0-6-2 0,0 5 17 16,0-2-18-16,1 0 10 0,14 1-19 15,-12-2 9-15,1 0-3 0,2-2 3 16,-1 0 0-16,3 0 0 0,17 0 0 16,1 0-4-16,-18 0 5 15,17 0-9-15,-18 0 13 0,0 0 8 16,0 0-10-16,0 0 1 0,1 0 0 0,16 0-1 16,-17 0 0-16,0 0-1 15,-1 0-5-15,1 0 1 0,-1 0 2 0,-1 0 0 16,13 0 2-16,-14 0-2 0,-2 0 1 15,2 0 8-15,-2 0-5 0,0 0-3 16,12 0 6-16,-13 0-4 0,0 5 4 16,1-5-5-16,-1 3-5 0,1-3 6 15,10 2-2-15,-1-2-3 16,-10 0 10-16,12 0-14 0,-12 0 5 16,0 0-3-16,0 0 8 0,1 0-1 15,0 0 1-15,12-10 7 0,-11 6-9 16,-2 4 2-16,1-4-5 0,-1 0 4 0,1 2 2 15,-2-1 0-15,12 2-4 16,-11 0-4-16,0 1 2 0,-1 0 6 0,0 0-5 16,1 0-8-16,8 0-18 0,-10 5 11 15,1-5 1-15,0 6 7 0,-2-6-4 16,1 4 6-16,9-4-14 0,-2 0-3 16,-9 0 16-16,10 0-2 15,-9 0 2-15,0 0 0 0,1 0-6 16,0 0 0-16,0 0 1 0,9 0 18 15,-9 0-2-15,0-7-4 0,-1 2-4 16,0 0-5-16,0 0 1 0,0 0 3 0,6-3-39 16,-7 5 8-16,0-1 2 15,0 1 10-15,-1 0 5 0,1-1 15 0,5 0-1 16,-6 0 2-16,0 2 3 0,-1 0 0 16,1 0-7-16,-1-2 11 0,5-1-2 15,-1 0-4-15,-4 2-1 16,2-2 5-16,-4 3 1 0,0-2 5 15,-1 2-3-15,-1 0 7 0,2-2-7 16,-3 0 27-16,0 2-19 0,0-2 6 16,0 1-18-16,0 1 4 0,0-1-2 15,0 1 0-15,-10-5 5 0,4 5-11 16,3-3-1-16,-3 0-4 0,0 0 5 0,0-2 2 16,-9-7-3-16,8 6-11 15,-2-1 15-15,-1 0-8 0,0-1 0 0,-2 0-3 16,-12-9-22-16,-3 2-9 15,14 9 1-15,-16-6-14 0,12 8 40 16,0 0 23-16,-1 0 5 0,-3 0 5 16,-1 1-1-16,-27-7-4 0,23 6-13 15,-1 1 0-15,-1-1 5 0,-1 2 9 0,0-1-9 16,-2 2-4-16,-30-2-20 16,30 5 2-16,0 0-2 0,0 0-3 15,-1 0-9-15,0 7-27 0,-33 7-75 0,31-7 67 16,0 0 23-16,-1-1-1 0,1 0-24 15,0-2-18-15,-31 6-230 0</inkml:trace>
  <inkml:trace contextRef="#ctx0" brushRef="#br0" timeOffset="52156.73">16504 4589 890 0,'12'17'26'16,"-7"-11"5"-16,2 1 14 0,-1-1-2 15,1 0 0-15,0 1-10 0,10 8 4 16,3 1-17-16,-9-8 2 0,13 8 28 15,-10-9-19-15,1 0-18 0,2 0-3 16,0-1-2-16,2 0-3 0,2-1-5 16,24 3-5-16,-19-3 10 0,1 0 0 15,3 2-3-15,1-2 5 0,1 3-6 16,38 11 4-16,3 3-5 16,-36-10 0-16,39 15 18 0,-39-15-15 15,1-1-7-15,0-2-1 0,1-2 9 16,0-2-2-16,40-1 16 0,-1-4-20 15,-38 0-4-15,35 0 2 16,-38 0 2-16,-1 0 6 0,2 0 1 0,0 0-4 16,0 0-8-16,3 0 3 0,40 0-21 15,-40 8 21-15,-1-8 3 0,0 0 0 16,0 6 22-16,-1-6-6 0,34 0 10 16,-5-7-28-16,-36-1-2 15,25-12 2-15,-32 10 6 0,-1 1-4 16,-1-2 2-16,-1 2-4 0,-2 0 0 15,17-7 11-15,-4 5 3 16,-17 5-5-16,13-1 10 0,-16 4-9 0,0 0-1 16,1 1-6-16,0 0-2 0,1-1 8 15,-3 3-2-15,12-4-1 0,-13 2-14 16,-1-1 7-16,-2-1 16 0,1 1-1 16,-2-1 12-16,8-9-4 0,-2-3-6 15,-6 9-11-15,5-8-2 16,-7 8-2-16,-2 0 8 0,1 2 11 15,-2-1 5-15,1 1 8 0,0-2 54 16,-1 2 24-16,-2 3-52 16,0 0 38-16,0 1-70 0,0-2-13 15,0 1-11-15,0-1 7 0,-5-1 9 16,-5-7 24-16,-4-3-19 0,7 7-22 16,-8-8-1-16,8 8-1 15,-1-1 3-15,0-2 3 0,-1 0-9 0,-2-1 0 16,-2-1-1-16,-13-18 4 0,11 13 3 15,-3-1-5-15,2 0-3 16,-1-3-10-16,1 0-6 0,-14-21-52 0,3 3-24 16,15 21 43-16,-9-12-72 15,12 17 68-15,-1 0 15 0,1 2 10 16,0 0 11-16,-1 0 0 0,-10-9-14 16,-5 1 18-16,12 9 33 15,-18-9 6-15,13 10-4 0,-2 0-12 0,-1-1 7 16,-3 2-4-16,-4-1-5 0,-2 0 11 15,-35-6 8-15,30 8-3 16,0 0-13-16,-2 2-1 0,0 1-7 0,0 1 7 16,-38-1-7-16,-1 4-16 15,38 0-3-15,-42 14-81 0,39-6 22 16,-1 1-24-16,-5 3-73 0,0-1-90 16,-3 2 3-16</inkml:trace>
  <inkml:trace contextRef="#ctx0" brushRef="#br0" timeOffset="53376.61">16485 4493 1053 0,'-3'-4'0'15,"3"0"5"-15,0 2 0 0,0-5 7 16,0 4 21-16,0-1 3 16,0 0 16-16,7-3 3 0,0 0-15 0,8-11 57 15,-5 6-49-15,1-1-8 0,1-1 1 16,0-3-14-16,2-1 6 0,1-2-1 16,18-23 10-16,-14 20-25 0,1-2-12 15,2 1-4-15,1 0 10 0,2-1-14 16,30-21 12-16,-24 24-10 0,0 1-3 15,1 0 4-15,2 0-3 0,0 2 3 16,1 0 3-16,36-17-7 0,-36 20-10 16,-1 2-2-16,0 0-10 0,-1 2-30 0,-2 3-12 15,28-2-159-15,0 8-43 16,-32 3 75-16,28 0-320 0</inkml:trace>
  <inkml:trace contextRef="#ctx0" brushRef="#br0" timeOffset="54325.51">17365 3957 872 0,'5'-1'28'15,"-1"1"45"-15,1 0 32 0,-2 0 3 16,4 0-16-16,7 0-21 0,5 0-66 16,-6 0-2-16,21 4 5 15,-13 2-2-15,2-1-3 0,4 0 5 16,2-2 2-16,4 0-5 0,36 4-11 0,-33-7-29 15,1 0-44-15,1 0-96 0,-1 0-145 16,1 0 5-16</inkml:trace>
  <inkml:trace contextRef="#ctx0" brushRef="#br0" timeOffset="104351.12">16755 5344 993 0,'-1'-2'10'0,"0"2"5"15,-1 0 0-15,2 0 6 0,-4 0 13 16,3 0-9-16,-1 0 4 0,2 0-1 16,-2 0-12-16,0 0-59 0,2 0-49 15,-1 0-88-15,1 0-81 0,-1 5-3 0,1 1 49 16</inkml:trace>
  <inkml:trace contextRef="#ctx0" brushRef="#br0" timeOffset="105190.92">16683 5669 1412 0,'0'0'1'0,"0"0"-37"15,0 0-136-15,0 0 35 0,0 6-8 16,0-6-44-16,0 0-29 0,0 5-171 0</inkml:trace>
  <inkml:trace contextRef="#ctx0" brushRef="#br0" timeOffset="105804.12">16787 5742 865 0,'5'0'11'16,"-1"2"1"-16,0-2 5 0,3 0 16 16,-4 3-22-16,1-3-5 0,-1 0 0 0,1 0 0 15,2 0 15-15,-3 0-5 0,-1 0-1 16,2 0 5-16,0 0-24 0,0 0-1 16,7 0-5-16,-4 0 5 0,-1 0 6 15,1 0-5-15,0-6-17 0,7 1-36 16,-7 0 11-16,0 5-2 0,0-5-20 15,0 1-44-15,-1 0-10 0,5-3-109 16,-6 7 172-16,0-3 27 0,-1-1 25 16,0 4 6-16,0-2 6 0,5-1 67 15,-5-1 74-15,2 4 33 0,-1-2-19 16,1 2-17-16,6-4-57 0,-7 4-39 16,2 0-9-16,-2 0 3 0,0 0 3 15,0 0 4-15,4-3 54 0,-4 3-54 16,0 0-6-16,0 0-2 0,1 0 4 0,5-3 17 15,-5 3-34-15,0 0-6 0,-1-4-9 16,1 4-7-16,-1-4-3 0,6 2-7 16,-6 2 6-16,1 0-5 0,-2-4 1 15,1 4-12-15,5 0-29 0,-5-2 5 16,-1 2-23-16,0 0-25 0,1 0-55 0,0 0-80 16,2-5-364-16,-4 5 351 15</inkml:trace>
  <inkml:trace contextRef="#ctx0" brushRef="#br0" timeOffset="106531.7">16801 4996 1384 0,'-1'0'13'0,"0"0"20"0,-2 0 20 16,3 0 9-16,-4 0 54 0,2 0-83 15,1 0 3-15,-1 0 2 0,2 0-4 0,-1 0 35 16,1 0-54-16,0 0-12 0,0 0-7 16,0 0-11-16,0 0-9 0,0 0-46 15,0 0 20-15,0 0-16 0,0 0-41 16,0 0-75-16,0 0-595 0,0 0 445 15</inkml:trace>
  <inkml:trace contextRef="#ctx0" brushRef="#br0" timeOffset="106766.93">16739 5083 1592 0,'0'2'9'0,"0"1"-4"16,0-1 6-16,0-2-27 0,0 5-28 16,0-2 11-16,0-1-12 0,-2 0-12 15,2 0-32-15,-3 0-11 0,1 0-105 0,2 0 110 16,0 1-29-16,0-1-9 16,0 0 7-16,0 4-111 0,0-3 149 15,0 2-2-15,0-1 27 0,0 1 21 0</inkml:trace>
  <inkml:trace contextRef="#ctx0" brushRef="#br0" timeOffset="106906.98">16758 5203 925 0,'3'4'4'0,"1"0"-4"16,-1 1 5-16,4 0-5 0,-4-1 5 16,0-2-10-16,-2 1 15 0,2 0-4 15,1 2 0-15,-1-2-33 0,-1 0-59 16,2 0-85-16,-1 0-70 0,0 0 26 15</inkml:trace>
  <inkml:trace contextRef="#ctx0" brushRef="#br0" timeOffset="107688.45">16978 5316 1050 0,'10'0'5'0,"0"0"14"15,-1 0 9-15,-1 0 23 0,8 0 40 0,-9 0-48 16,0 0-23-16,-1 0 5 16,1 0-14-16,8 0-8 0,-6 0-8 0,-1 0 0 15,1 0-6-15,-1 0-18 0,1 0-5 16,9 0-30-16,-10 0 47 0,1 0 9 16,1 0 4-16,-2 0 4 0,11-6-15 15,-10 6-12-15,1 0-17 0,0 0-5 16,0 0 1-16,1 0-5 0,10 0-22 15,-10 0 46-15,0 0 6 0,0-4 5 16,0 4 0-16,10 0 24 0,-11-3 34 16,1 3 21-16,0 0 4 0,-1 0-10 15,11 0 25-15,-11 0-16 0,1 0 13 0,-1 0-6 16,0 0 4-16,0 0-31 16,9 0 34-16,-10 0-35 0,1 4 6 15,-1-4 5-15,0 6-11 0,10-2 8 16,-9-4-30-16,-1 3 5 0,1-3-9 0,-1 0-5 15,1 0-4-15,7 0-18 0,-9 0 9 16,-1 0-1-16,0 0 6 0,0 0-4 16,6 0 10-16,-8-7-11 0,1 1 0 15,1 1-7-15,-1-2 2 0,1 0 1 16,7-7-32-16,-7 6 13 0,0 1-9 16,0-1 0-16,0 1 7 0,6-4-23 0,-6 8 25 15,-2 0-4-15,2 1-10 16,-1-2 4-16,7 0-24 0,-7 4 42 0,-1-1 5 15,1 1 3-15,0 0 0 0,-1 0-11 16,4 0-34-16,-4 0 34 0,-2 0 10 16,1 0 0-16,0 0 17 0,3 5-25 15,-3-5 4-15,0 6 0 0,0-6 7 16,0 6 15-16,0-1 4 0,6 2 30 16,-6-7-18-16,1 4 11 0,0-1 3 15,1-1 0-15,3 2 35 0,-4-4-47 16,0 0-5-16,1 0-10 0,0 0 1 15,5 0-4-15,-6 0-6 0,0 0-8 16,0 0 6-16,0 0-2 0,0-6-3 0,4 6 9 16,-5-5-3-16,0 5 2 0,1-4-6 15,-1 4 2-15,2-5-57 0,-3 5-17 16,-1-3-32-16,2 3-20 0,-1 0-32 16,1 0-275-16,-1 0 192 0,0 0 44 15,1 0 90-15</inkml:trace>
  <inkml:trace contextRef="#ctx0" brushRef="#br0" timeOffset="107763.08">18070 5230 920 0,'7'0'10'0,"5"-7"41"0,-5 1-26 15,-1 1-10-15,-2 5-10 16,1-4 0-16,4-3-1 0,-3 4-9 0,-2 1-35 16,0-2-102-16,-1 1-75 0,0 2-38 15</inkml:trace>
  <inkml:trace contextRef="#ctx0" brushRef="#br0" timeOffset="108346.42">16982 4944 1165 0,'0'0'23'0,"0"0"15"16,4-6 61-16,-4 6-49 0,5 0-3 16,-1-6 14-16,-1 6-8 0,5 0 13 15,-4-6-50-15,1 3 7 0,1-1-13 16,0 1 1-16,9 0-18 0,-6-1-2 15,1 1-18-15,1-1-12 0,2 4-27 16,-1 0-23-16,17 0-139 0,-13 0 99 16,1 0-68-16,2 0-20 0,-1 0-44 15</inkml:trace>
  <inkml:trace contextRef="#ctx0" brushRef="#br0" timeOffset="108538.5">17500 5000 1339 0,'13'4'8'0,"10"4"18"0,-12-5 9 16,0 0 10-16,-1-2 17 0,1 3 20 16,8-4 34-16,-9 1-86 0,0 1-24 15,0-2-7-15,0 0 3 0,0 0-12 16,8 0-53-16,-8 0-4 0,-1 0-20 16,-1 0-35-16,0 0-48 0,8 0-328 15,-9 0 222-15,-1 0 49 0,1 0 89 0</inkml:trace>
  <inkml:trace contextRef="#ctx0" brushRef="#br0" timeOffset="108731.45">17922 5036 1413 0,'12'0'-1'0,"-1"0"1"15,1 0 3-15,10 0-4 0,-11 0 4 0,-2 0-10 16,1 0 12-16,0 0-9 15,-1 0-17-15,10 0-27 0,-10 0 18 16,0 7 2-16,-2 0-21 0,0-1-26 0,6 3-248 16,-8-5 81-16,1 1-10 15,-2 0 67-15</inkml:trace>
  <inkml:trace contextRef="#ctx0" brushRef="#br0" timeOffset="187819.33">15380 10574 1615 0,'-1'0'42'0,"0"0"-3"0,1 0 7 16,0 0-5-16,0 0 1 0,0 0 32 15,0 0-50-15,0 0-2 0,0 0-7 16,0 0 2-16,0-5 8 0,0 1 54 15,0 4-19-15,0-3 4 0,4-1-3 0,0 1 2 16,-1 1-4-16,5-4 90 0,-2 3-68 16,1-1 9-16,3-1-16 0,0 0-7 15,4 1 17-15,19-8 60 0,-13 6-70 16,3-1-9-16,2 0 11 0,3 1-11 16,3-2-16-16,36-4 28 0,-32 6-37 15,2 0 0-15,2 1-13 0,-1-1-5 16,1 2-14-16,40-5 17 0,-39 4-18 15,2 1 0-15,0 2-7 0,0-1-4 16,1 2 6-16,44-2 9 0,-45 3-4 16,0-1-11-16,-1 0 4 0,-1-1-2 0,-3 0 2 15,30-4 4-15,-36 3-6 0,-2-1 2 16,-2 2 8-16,-1-2-10 0,-3 2 4 16,20-1-16-16,-24 1 15 0,0 1-15 15,-1 1-11-15,-1 0-4 0,-2 0-18 16,11 0-67-16,-15 6 4 0,0-6-47 15,-2 6-65-15,0-2-61 0,-1 0-52 16,6 5-726-16,-7-5 518 0,-1 1 103 16</inkml:trace>
  <inkml:trace contextRef="#ctx0" brushRef="#br0" timeOffset="210573.68">7859 7466 375 0,'0'0'85'0,"0"0"49"0,0 0 27 15,0 0-22-15,0 0-63 0,-3 0-69 16,3 0-96-16,0 0-109 0,0 0-50 16,0 0 20-16</inkml:trace>
  <inkml:trace contextRef="#ctx0" brushRef="#br0" timeOffset="211241.03">7815 7501 1348 0,'0'0'56'0,"0"0"23"0,0 0 25 0,0 0-1 16,0 0-2-16,0 0 76 0,0 0-109 15,0 0-14-15,0 0-14 0,0 0-7 16,0 0-1-16,0 0-20 0,0 0 0 15,0 0 1-15,0 9-3 0,0-1 0 16,0 6 4-16,0-6 4 0,0 3 3 0,5-1 4 16,-1 1 5-16,0 3-10 15,5 15-4-15,-4-14-10 0,-1 1-2 16,2-1-2-16,0-1 5 0,-1 2-7 0,6 11 5 16,-6-14-2-16,-1-1-4 0,1-1 2 15,-2-1 0-15,1-2-2 0,2 6 2 16,-4-9 0-16,0 1-6 0,0-2 6 15,0 0-1-15,0-1-6 0,0 1-48 16,-1-1-1-16,-1-3-25 0,1 0-19 16,-1 0-27-16,0 0-27 0,0 0-291 15,0 0 75-15,0 0-27 0,0 0 80 16</inkml:trace>
  <inkml:trace contextRef="#ctx0" brushRef="#br0" timeOffset="211732.47">7787 7751 1413 0,'0'0'47'0,"0"0"4"16,0 0 79-16,0 0-69 0,0 0-8 15,0 0-11-15,6 7-7 0,5 7 35 16,1 0-2-16,4 0-4 16,-7-7-44-16,0 1-3 0,0 0-1 0,1 0-5 15,0-1 9-15,8 4 34 0,-10-6-9 16,0-3 10-16,-1-1 9 0,0-1 12 15,-1 0-3-15,6-15 29 0,-6 3-83 16,0-2-9-16,1-3-5 0,0-3-9 16,1-3 5-16,6-26-110 0,-7 24-9 15,-1 2-99-15,-1 1-181 0,-1 3-186 16,-1 4 51-16</inkml:trace>
  <inkml:trace contextRef="#ctx0" brushRef="#br0" timeOffset="-214235.12">11457 7538 1651 0,'0'0'37'16,"0"0"48"-16,0 0-57 0,0 0-8 15,0 0 11-15,0 0 14 16,5 6 37-16,2 10-58 0,3 3-19 15,-2 5 14-15,5 3-3 16,-1-1-8-16,0 0-3 16,-6-14-6-16,-1 0 0 0,2-1 1 15,-2-1 0-15,0-1-4 0,5 8 7 16,-7-12-15-16,2 1-26 0,-2-1-40 0,0-2-61 16,0 1-89-16,1 1-551 15,-4-2 403-15,3-1 100 0</inkml:trace>
  <inkml:trace contextRef="#ctx0" brushRef="#br0" timeOffset="-213852.54">11477 7742 1773 0,'-1'0'15'0,"-2"0"51"15,2 0-24-15,1 0-10 0,0 0-22 0,0 0 3 16,0 0-5-16,0 13 4 0,0-6 2 16,5 0-1-16,-1 0 2 0,1 0-4 15,-1 0-5-15,6 5 14 0,-4-6 0 16,0-2 8-16,0 0 8 0,0-1 1 15,-1-1 0-15,8-2 17 0,-8 0-37 16,1 0 7-16,1 0-2 0,0-8-8 16,-1 0-5-16,11-16-31 0,-8 10-57 15,0 0-92-15,0-3-201 0,-1 2-193 0,1 0 56 16</inkml:trace>
  <inkml:trace contextRef="#ctx0" brushRef="#br0" timeOffset="-206520.93">3641 7562 1401 0,'-4'-9'49'0,"2"5"2"0,-1-1 25 15,3 0 0-15,-1 0 17 0,-1 1 5 16,2-5 97-16,-1 4-101 0,0 1 1 0,0 1 5 16,0 0 6-16,1 3 1 0,-2 0 68 15,1 0-119-15,1 0-24 0,0 0-23 16,0 0-9-16,0 0-2 0,0 12-3 16,0-5 5-16,0 2 3 0,7 3 1 15,0 3 2-15,-2 2-3 0,7 24 0 16,0 5-3-16,-6-24-2 15,4 20-4-15,-4-23 3 0,-2-1 6 16,0-2-8-16,1 0-16 0,-2-3-26 0,4 9-139 16,-5-13 46-16,1-4-34 0,0 1-34 15,-2-2-29-15,1-2-23 16,1 0-543-16,-3-2 448 0</inkml:trace>
  <inkml:trace contextRef="#ctx0" brushRef="#br0" timeOffset="-206086.26">3622 7727 1000 0,'0'0'91'0,"0"0"142"15,0 0-163-15,0 0-37 0,0 0-5 16,0 0 22-16,0 4 27 0,4 2 98 15,1-2-111-15,0 1-28 0,1-1-10 16,1 3-3-16,0-1-5 0,9 5 39 0,-1 1 23 16,-8-8-36-16,7 3 14 15,-8-5-17-15,-1-1 3 0,1-1 22 16,0 0 14-16,-1 0-4 0,7-6 39 16,-6-1-94-16,0-1-7 0,1-2-10 15,0-3-20-15,0-2-40 0,8-17-299 16,0-2-565-16,-8 19 413 0</inkml:trace>
  <inkml:trace contextRef="#ctx0" brushRef="#br0" timeOffset="-125147.06">2594 8470 1777 0,'0'0'122'0,"-4"0"-20"0,4 0 27 15,0 0-20-15,0 0-12 0,0 0 0 16,0 0 69-16,0 0-110 0,0 0-25 15,0 0-19-15,0 0-12 0,0 0-5 16,0 0 1-16,0 0-11 0,0 0 15 16,4 0-3-16,0 0 6 0,2 0-1 15,2 0-2-15,12 10-1 0,-7-4 2 0,2-1-2 16,0 0 6-16,3 2-4 16,0-1 1-16,23 3 3 0,1-2-2 15,-19-5-8-15,21-2 11 0,-21 0-4 16,-2 0 0-16,-1 0-20 0,1-7-61 15,-1 2-77-15,15-5-553 0,-5 1-405 16</inkml:trace>
  <inkml:trace contextRef="#ctx0" brushRef="#br0" timeOffset="-17615.18">3174 1210 1616 0,'0'-3'67'0,"0"3"-9"0,0-1 32 0,0 0 15 0,0 1 0 0,-5-1 0 0,2 1-17 0,-3-1 20 16,3 1-60-16,0 0 6 0,-1 0-1 15,0 0 11 32,-2 0-17-47,-1 6-17 47,-8 5-7-31,6-4-19-16,-2 1-2 31,1 2 6-15,-4 1 0-1,1 1 2-15,0 2-6 0,-17 15-8 32,16-14 2-17,0 0 1-15,1-1 1 47,2-2-2-47,1-1-6 0,2-2-7 16,-4 3-65-16,9-4 12 0,3-6 57 0,6 0 10 0,3-2 2 15,0 0-3-15,5 0-5 47,4-6-9 0,1-2 0 0,5-1 0-31,28-14-12-1,2-1-9-15,-29 14 16 0,19-3-11 0,-9 13 12 0,-21 0 24 0,9 14 9 16,-15-3 8-16,-1 3 3 31,-1 5 6-31,-3 0 6 16,-3 3 0-16,0 3-3 0,0 24 44 93,-17-2 1-77,7-25-51 0,-11 18 14-16,9-21-29 15,1-1-8-15,-1-1-3 0,0-1 2 0,-1-1-17 47,1-1 0-16,-11 9-67-15,3-9-59-16,12-9 10 0,-5-5-244 0,5 0-270 16,5-7 225-16,0-10-279 0</inkml:trace>
  <inkml:trace contextRef="#ctx0" brushRef="#br0" timeOffset="-16448">3335 1314 1162 0,'0'-1'62'0,"0"0"43"0,0 0 29 0,0 1 32 0,0 0-36 0,0 0 79 0,0 0-79 16,0 0-95-16,0 0 16 0,0 0-32 0,0 0-11 0,0 0-6 0,0 0-6 0,0 0-4 0,0 0-4 0,0 0-22 0,0 4 26 0,0 0 11 0,6 0 17 0,-6 3 7 0,5 0 5 0,-5 3-4 15,10 15 23-15,-6-11-31 0,-1 1 4 0,1 1-6 0,-1 2 4 0,1-1 3 0,-1 0-6 0,3 18 9 0,-4-19-22 0,0 0-3 0,0-1 0 0,0 0 0 0,0-2-7 0,-1-2 7 0,3 8-3 0,-1-4 9 16,-1-8-6-16,2 2-10 0,-3-5 7 31,1-1-2-31,-1 0-1 0,0-1 2 0,1 0-6 0,-1-1 8 0,2-1 6 0,-2 0 3 0,2 0 11 16,0 0 6-16,1-9 1 0,2 0-4 0,2-2-18 0,9-16-1 0,-7 10-4 0,-1-1 3 0,1 0-10 0,-1-1-3 0,1-1-6 31,-1 2-7-31,9-21-31 0,-9 21 16 0,0 0-21 16,-1 1-19-16,0 0-21 15,-1 3-27-15,-1 1-25 16,3-8-258-16,-2 9-289 0,-4 8 341 0</inkml:trace>
  <inkml:trace contextRef="#ctx0" brushRef="#br0" timeOffset="-15855.32">3484 1568 1224 0,'0'0'16'15,"0"0"14"-15,0 0 70 0,0 0-43 0,0 0 3 0,0 0-1 0,0 0-3 0,0 0 6 0,4 0-6 0,3 11 43 0,-2-8-69 0,-1 2 3 0,1-1-3 0,1 2 4 16,0-1 0-16,6 5 12 0,1 2-18 0,-6-6-17 0,4 5 8 0,-5-7-12 47,-1 0-5-47,0-1-10 15,-2 1-16-15,1 0-28 0,-1-2-35 0,4 1-233 0,-5-2 39 0,0 1-88 16,1-1-5-16,-2-1 54 31</inkml:trace>
  <inkml:trace contextRef="#ctx0" brushRef="#br0" timeOffset="-15380.27">3650 1441 1239 0,'0'0'69'0,"0"0"7"0,0 0 23 0,1 0-9 0,0 0-6 0,0 0-22 16,-1 0-13-16,0 0 47 0,2 0-45 0,-1 0-3 0,0 0-10 0,2 0 0 0,-1 0-1 0,0 0-2 0,4 0 28 0,0 4-38 15,-3 0-15-15,5 1 20 16,0 4 22-16,2 1 10 0,2 4-3 16,-7-6-31-1,5 9 18-15,-6-9-26 0,1 1-1 0,-1 0-7 16,0-1-1-16,-1 0-6 15,0 0-5-15,1 4-10 32,-2-7-19-17,0-2-41 17,-2 0-44-1,1 1-67-31,0-3-79 47,0-1-166-16,-1 0-546-15</inkml:trace>
  <inkml:trace contextRef="#ctx0" brushRef="#br0" timeOffset="-15003.83">3625 1125 1816 0,'-2'-7'5'0,"0"2"10"0,-3-2 31 0,4 5-26 0,0 0-14 0,-1 2-26 0,2-1-54 16,0-1-109-16,0 2-460 0,0 0-43 0,0 0 507 0</inkml:trace>
  <inkml:trace contextRef="#ctx0" brushRef="#br0" timeOffset="-14380.98">3834 1053 1028 0,'0'0'23'0,"1"0"42"0,0 0 52 0,0 5 30 0,1 1 7 16,5 7 65-16,-2-4-148 0,1 2-12 0,0 2 5 0,1 3 2 0,1 2-1 0,0 2-8 0,11 26 18 0,0 1-34 0,-9-24-17 0,11 20 8 0,-11-24-18 0,0-1-11 15,0-2 3-15,0 1-2 0,1-3 1 0,0 1-2 16,8 12-4-16,-11-15 4 16,1-2-10-16,0 0-7 0,-2-4-7 0,0 0-9 15,-3-2 14-15,3 1 6 0,-4-4 23 16,-2-1-4-16,0 0 0 0,-1 0-7 15,0 0-20 1,0 0-10-16,0-14-38 16,-6 8 50-16,0-1 2 0,-12-16-67 0,11 15 41 0,0 2 3 15,-2-2 8-15,-1 2 11 0,1 0 6 16,-1 0 5 0,-13-3 1-16,13 6 4 0,-1 1 2 0,1 1 2 15,0 1 1-15,0 0 0 0,2 0-1 0,-10 12 1 0,11-4 3 47,0 0 1-16,2 1 4 1,0 1-3-17,0-1 1-15,3 1 3 0,-1 11 18 0,3-12-12 0,0 1-2 16,0 0-1-16,0 0-7 0,0-1 5 0,5 0-3 94,7 9 8-94,-7-11-11 0,0 1 1 15,2-3 5-15,0 0 2 16,1-1-1-16,1-3 5 31,12-1-51-31,-10-6-44 16,1-2-74 15,1-1-111-15,1-1-177 15,-1-1-30 0,-2-2 67-15</inkml:trace>
  <inkml:trace contextRef="#ctx0" brushRef="#br0" timeOffset="-13352.45">4476 1153 1140 0,'2'5'164'0,"4"9"52"0,1 5-75 16,-3-7-88-16,6 18 21 0,-5-15-49 15,0 1-12-15,-1 2 3 0,2-1-3 16,-2 0-4-16,6 14 4 0,0-3-11 16,-6-16 1-16,2 8-9 15,-3-11-25-15,-2-3-33 0,1 1-41 0,-1-4-40 16,0 0-56-16,0 0-68 0,-1-2-367 16,0-1 397-16</inkml:trace>
  <inkml:trace contextRef="#ctx0" brushRef="#br0" timeOffset="-12795.46">4419 1145 1476 0,'-2'-6'24'0,"-2"-3"52"15,3 5-29-15,1 0-11 0,0 2 9 0,0-2-2 16,0 0 3-16,7 0-11 0,5-7 10 15,-5 4-29-15,1 0-5 0,1-1-7 16,1 0-1-16,2 1-3 0,15-6-2 16,1 5 2-16,-14 6-3 15,15 2-1-15,-15 0 2 0,-2 0 5 16,2 6-4-16,-2 1 1 0,-1-2-5 16,0 1-2-16,7 8 12 0,-10-9-4 15,-2 3 3-15,0 0 3 0,-2 0 6 0,-2 0 11 16,-2 14 27-16,0 0-8 15,-6-9-22-15,-5 13 36 16,3-14-36-16,0 1-6 0,0 0-2 0,-1-2 2 16,0 0 4-16,-1 0 4 0,-9 8 21 15,10-10-31-15,0-2-1 0,0 0 0 16,1-1 5-16,0 0 5 0,0-1 8 16,-4 4 32-16,6-6-30 0,1-1-7 15,2 0-3-15,0 0-6 0,0-1-7 16,2 0-10-16,-1 0-18 0,2-1 4 15,0 1-1-15,0-1-2 0,0 1 6 0,0 1 1 16,0-1 8-16,11 4 12 0,-6-1 0 16,1-1-2-16,1 0-6 0,1 1 4 15,1-1-7-15,0 0 4 16,14 4 4-16,-12-4-1 0,1-1-14 16,1 1-25-16,0 0-10 0,2 0-22 0,0 0-36 15,13 5-183-15,-15-4 71 0,-1 1-62 16,1 0-105-16,-3 0-39 0,-1 0 80 15</inkml:trace>
  <inkml:trace contextRef="#ctx0" brushRef="#br0" timeOffset="-12445.39">4824 1283 1922 0,'-5'0'1'0,"1"0"6"15,-1 0 8-15,-1 6 11 0,0 0 4 0,-5 6 38 16,5-5-42-16,0 1-4 16,1 2-9-16,2 1-5 0,1 0-1 15,0 1-2-15,2 13 3 0,0-13-7 0,0 0 3 16,7-1-1-16,-3-4-1 15,2 0-1-15,0-2-3 0,6 1-16 0,-5-6 2 16,0 0-9-16,0 0-6 0,1 0-4 16,0-9-7-16,-1 1-2 0,5-8-26 15,-7 8 49-15,-1 0 8 0,0-1 10 16,-2 1 4-16,-2-1 6 0,0 0 8 16,0-8 16-16,0 8-18 0,-7-1-5 15,0 1-13-15,0 1 2 0,0 0-21 16,-1 2-24-16,-7-3-148 0,8 7 15 15,0 2-105-15,1 0-78 0,-1 0 7 0,2 0 80 16</inkml:trace>
  <inkml:trace contextRef="#ctx0" brushRef="#br0" timeOffset="-11898.2">4967 1200 1509 0,'0'0'-11'0,"0"4"19"0,0-4 38 16,0 6 49-16,0 0 33 0,0 0 0 0,0 1-29 15,12 12 1-15,-2 5-54 16,-5-11-25-16,6 12 9 0,-6-14-21 15,0 0-6-15,1-2-4 0,0 1 7 16,-1-4 1-16,-1 1-4 0,7 3 13 16,-6-7-13-16,-1-1 7 0,0-1-6 0,0-1 1 15,0 0 5-15,-1 0-6 16,3 0 2-16,-3-6-12 0,1 1-2 16,-1-2-6-16,0 1-6 0,0-1-3 0,-1-1 3 15,1-9 3-15,-1 9 17 0,-2 0-1 16,0 1-6-16,0 1-1 0,0 0-4 15,0 2-8-15,0-2-32 0,0 6 24 16,0 0 8-16,0 0 10 0,0 0 8 16,0 6 4-16,0-1 1 0,5 7-7 15,-5-7 4-15,6-1-3 0,-3 0 1 16,1-4 8-16,-1 3 14 0,-3-3 19 16,6 0 76-16,-3 0-57 0,0 0-18 15,0 0-7-15,2-7-4 0,0 0-10 16,0-2 4-16,7-9 0 0,2-4-10 15,-7 10-9-15,4-11-34 16,-6 13-42-16,-2-3-52 0,-2 2-77 16,0-1-173-16,-1 0-166 0,0 1 55 0</inkml:trace>
  <inkml:trace contextRef="#ctx0" brushRef="#br0" timeOffset="41668.61">14048 11778 1874 0,'0'0'14'0,"1"0"47"16,-1 0-24-16,2 0 0 0,-1 0-1 15,-1 0 19-15,1 0 59 0,-1 0-71 16,0 0-13-16,0 0-1 0,0 0-4 16,0 0-1-16,0 0 28 0,7 0-28 15,1 0 10-15,1 0-7 0,1 0-4 16,15 0 12-16,-12 0-23 0,3 0-6 16,-1 0-4-16,2 0 2 0,1 0-3 0,16 0-9 15,-17 0-20-15,1 0-33 0,-2 0-47 16,0-4-62-16,12 4-450 0,-14 0 82 15,-2 0 63-15</inkml:trace>
  <inkml:trace contextRef="#ctx0" brushRef="#br0" timeOffset="46150.88">22275 12464 1883 0,'4'5'34'16,"0"-2"7"-16,-4-1 37 0,0 0 20 16,2 0 21-16,-2-2 0 0,0 0-28 15,0 0 27-15,2 0-75 0,-2 0 2 0,0 0-1 16,1 0-2-16,-1 0-14 16,2 0-8-16,-1-4-26 0,-1 4 8 15,4 0 14-15,0 0 18 0,3 0 8 16,1 0 1-16,3 0-15 0,3 0-7 15,3 6-11-15,24-2 24 0,-17 1-20 16,1-2 1-16,1-3-2 0,2 0-2 16,2 0 0-16,31 0 4 0,1 0-12 15,-31 0-1-15,28-5 1 16,-7 0 0-16,-29 5-2 0,20-3-40 16,-23 3-40-16,-2 0-66 0,-2 0-74 15,-1 0-72-15,1 0-139 0,-1 0-204 16</inkml:trace>
  <inkml:trace contextRef="#ctx0" brushRef="#br0" timeOffset="47995.71">14328 13236 1575 0,'-3'0'-4'0,"0"0"7"16,1 0 12-16,-1-2 30 0,0 2 93 15,2 0-55-15,-1 0-19 0,1 0-9 0,-1 0-8 16,1 0-21-16,1 0 0 16,-1 0 24-16,1 0-16 0,0 0-7 0,0 0 2 15,0 0-4-15,0 0-13 0,0 0-6 16,0 0-6-16,0 0-5 0,0 0-3 15,0 0 4-15,0 0 24 0,16 0 95 16,10 0 10-16,-8 0-98 16,30 0 26-16,-17 0-35 0,3 0 1 15,4-5-2-15,4 5 5 0,3-5-3 16,53 0 19-16,3 0-14 16,-51 5-12-16,45-5-5 0,-52 1-1 0,-2 1-5 15,-3-1 2-15,-1-1 0 0,-1 1-3 16,-2-1 1-16,26-5 12 0,-32 6-15 15,-2-1 4-15,-1 1-6 0,-2-1-2 16,0 2-21-16,19 1-115 0,-1 2-194 16,-21 0 93-16,14 13-636 15,-19-5 393-15,-1 0 93 0</inkml:trace>
  <inkml:trace contextRef="#ctx0" brushRef="#br0" timeOffset="55857.62">18242 12627 1154 0,'-5'0'5'0,"5"0"7"15,0 0 19-15,-3 0-15 0,3 0 1 16,0 0 2-16,0 0-3 0,-2 0-3 16,2 0 1-16,0 0-14 0,0 0 3 15,0 0-6-15,0 0 14 0,-2 0 47 16,2 0-9-16,0-5-1 0,0 5 4 15,0 0 11-15,0-5 6 0,0 2 67 0,0 3-81 16,0 0-9-16,0 0-2 0,0 0-2 16,0 0 0-16,0 0 46 15,0 0-42-15,0 0 1 0,0 0 2 0,0 0 7 16,0 0 6-16,0 0 61 0,0 0-68 16,0 0-3-16,0 0 0 0,0 0-4 15,0 0 6-15,0 2 49 0,-6 1-54 16,6-2-6-16,-5 2-10 0,5 0-6 15,-5 2-16-15,5 6-15 0,-4-3 1 16,4 1 1-16,0 1 4 0,0 1-3 16,0 3 1-16,0 14 8 0,7-11-5 15,-1 0 3-15,-1 1 0 0,2 0-2 0,0 3 3 16,6 21-7-16,-5-20 1 0,0 0-3 16,0 2 5-16,0-2 7 0,1 0-5 15,6 17 3-15,-9-22-11 0,0-1 5 16,-2-1-4-16,0-2-3 0,0 0-2 15,3 8-22-15,-4-11-1 0,0 0-11 16,-1-1-26-16,0-1-26 0,0-1-30 16,0 3-191-16,0-6 147 0,-2 0-7 15,0-2-31-15,0 0-75 0,0-2-65 16,0 1-34-16,0-1-226 0</inkml:trace>
  <inkml:trace contextRef="#ctx0" brushRef="#br0" timeOffset="56922.02">18189 13278 1450 0,'-4'-5'123'16,"3"4"-57"-16,0 0-9 0,1 1 19 16,0 0 123-16,0 0-95 0,0 0-4 15,0 0 4-15,0 0 6 0,0 0 9 16,0 0 142-16,0 0 10 16,0 0-62-16,0 0-144 0,0 0-23 15,0 0-13-15,0 7-7 0,0-3-10 16,0 8 4-16,0-4-16 0,0 2 1 15,0 1-7-15,0 2 3 0,7 1-2 16,0 0-4-16,9 18-5 0,-8-15 11 0,-1-1-3 16,1 1-5-16,-1-1-22 15,-1-1-42-15,6 17-199 0,-9-17 95 0,1 1-11 16,-1 0 11-16,-1-1-15 0,1-1-2 16,-1 0-19-16,1 12-476 0,-2-15 251 15,-1-2 72-15</inkml:trace>
  <inkml:trace contextRef="#ctx0" brushRef="#br0" timeOffset="74178.9">5890 10822 1526 0,'0'0'29'0,"-1"0"91"0,1 0-28 16,-2 0-8-16,2 0 1 0,0 0 15 15,0 0-8-15,0 0 89 0,0 0-106 16,0 0 8-16,0 0-6 0,0 0 5 15,0 0-4-15,0 0 42 0,0 0-76 16,0 0-8-16,0 0-12 0,0 0-2 16,0 0-3-16,0 0 5 0,0 0-10 0,0 0-9 15,0 0 1-15,0 0-1 0,0 0-7 16,0 0-13-16,0 0 9 0,0 0 3 16,5-2 8-16,-1 2-4 0,1-3 1 15,7 2 1-15,-3 1 6 0,1-2-7 16,4 0 4-16,0 2 3 0,1 0-4 15,20 0 0-15,-17 0-3 0,1 0 0 16,0 0 1-16,1 6-3 0,0-2 2 16,20 5 0-16,-20-4-1 0,-1-1 2 15,-1 1 0-15,-2-1-8 0,0 0 3 16,10 3-39-16,-14-5 6 0,-2 0-24 0,-2-1-7 16,0 0-18-16,-2-1-5 0,4 0-113 15,-7 0 97-15,0 0-12 0,-2 0 11 16,1 0-21-16,-1 0-14 0,-1-4-287 15,0 0-370-15,0-1 466 16</inkml:trace>
  <inkml:trace contextRef="#ctx0" brushRef="#br0" timeOffset="74704.42">6255 10727 1175 0,'0'0'-13'0,"0"0"42"0,0 0 45 15,0 0 16-15,0 0 13 0,4 0-16 16,5 0 18-16,-4 0-53 0,-1 0-8 15,1 0-2-15,0 0 12 0,-1 0-10 16,6 5 81-16,-3 0-59 0,-2-1 12 16,0-1-11-16,-1 1-10 0,1 0-1 0,3 9 14 15,-5-6-45-15,0 0-8 16,-1 3-7-16,-1-1-1 0,1 2-3 0,-2 9-1 16,0 1-41-16,0-11-5 15,0 8-123-15,-7-10 33 0,3-1-67 16,-1 0-145-16,0-1-174 0,0 0 53 15</inkml:trace>
  <inkml:trace contextRef="#ctx0" brushRef="#br0" timeOffset="79583.16">6102 12402 761 0,'0'0'57'16,"0"0"35"-16,0 0 11 0,0 0-10 15,0 0-21-15,0 0 22 0,0 0-63 16,0 0-1-16,0 0-12 0,0 0-10 16,0 0 0-16,0 0-2 0,0 0 23 15,0 0-2-15,0-5 12 0,6 5 2 0,-2-5 3 16,-1 1-8-16,7-5 6 0,-6 5-20 15,1 1 4-15,0-1 1 0,1 1 5 16,0-1-7-16,1 1 1 0,8-2 5 16,-8 3-19-16,2 0-2 0,-1 1 3 15,-1 0 0-15,1-1-3 0,6 1 7 16,-8-1-7-16,0 2-2 0,-1 0-3 16,1 0 1-16,-2 0-4 0,0 0 2 15,4 5-12-15,-4-5-4 0,-1 6-15 16,1-1-17-16,-1 0-24 0,1 0-19 15,2 5-159-15,-3-5 67 0,1 1-97 0,-2-2-62 16,1 0 34-16,-1 1 76 0</inkml:trace>
  <inkml:trace contextRef="#ctx0" brushRef="#br0" timeOffset="80063.68">6296 12320 985 0,'0'0'7'0,"0"0"5"16,0 0 19-16,0 0-15 0,5 0 16 0,-5 0 7 15,0 0 3-15,0 0 2 0,3 0 16 16,0 0-17-16,-1 0-9 15,2 0 53-15,-2 0-38 0,0 0-12 16,0 0 6-16,0 0-13 0,0 0 0 16,3 0 29-16,-1 0-5 15,-2 0-37-15,0 8 9 0,-2-5-17 16,1 1-2-16,0-2-11 0,0 1-4 16,-1 2-23-16,0-1-17 0,0 7-123 15,0-6 37-15,0 2-73 0,0 0-79 16,0-2-57-16,0 2 58 0</inkml:trace>
  <inkml:trace contextRef="#ctx0" brushRef="#br0" timeOffset="81639.95">5259 11444 715 0,'0'4'25'16,"5"-4"19"-16,0 0 85 15,-5 0-67-15,3 0-10 0,-3 0-2 0,0 0 2 16,2 0-7-16,0 0 40 0,-1 0-36 16,1 0 11-16,-1 0-6 0,1 0 5 15,0 0 3-15,1 0-15 0,2 0 41 16,-1 0-66-16,0-4 1 0,1 1-4 15,1-1-3-15,1 2-9 0,10-6-1 16,-6 3-6-16,-2 1 4 0,2 0-2 16,0-1-3-16,2-1 6 0,1 1 1 15,16-4 2-15,-13 6-4 0,1 0 3 0,1 0-3 16,1 1 3-16,0 0-4 16,20 2 7-16,-19 0-10 0,-2 0 0 0,1 0-3 15,0 0 1-15,-2 7 4 0,0-7-1 16,18 3-8-16,-20 0 5 0,0-3 2 15,-1 5 2-15,-1-3-1 0,-1-2 1 16,12 4 3-16,-3-1 1 16,-13-2-4-16,9 1-1 0,-10-2-11 15,0 1-13-15,-1-1-13 0,0 0-27 16,0 0-8-16,6 0-84 0,-8 0 51 16,1 0-51-16,-1 0-84 0,0 0-80 0,-1 0 27 15,1 0 68-15</inkml:trace>
  <inkml:trace contextRef="#ctx0" brushRef="#br0" timeOffset="82196.87">5914 11290 867 0,'0'-2'11'0,"0"2"33"0,0 0 23 0,6 0 13 16,-6 0-3-16,5 0-20 0,4 0 56 15,0 0 26-15,-3 0-87 16,7 0 22-16,-5 0-48 0,-1 0 1 15,2 5 3-15,-1 0-6 0,0 1-3 16,7 5 19-16,-8-4-25 0,0-1 3 16,-2 2-8-16,1-1-5 0,-2 0-1 0,6 6 2 15,-4-6-6-15,-2 1 7 16,0 0-6-16,0 0-2 0,0 1 5 16,2 6-5-16,-3-7-4 0,-1-1-10 0,-1 1-14 15,-1 0-33-15,1 0-23 0,-1 5-181 16,0-6 85-16,0 0-82 0,0 0-57 15,0-2 43-15</inkml:trace>
  <inkml:trace contextRef="#ctx0" brushRef="#br0" timeOffset="190235.61">8433 10834 1750 0,'-2'2'2'0,"1"0"-1"0,1 0 6 16,0 0 13-16,0 0 14 16,5 1 96-16,-5-2-62 0,7-1-12 0,-1 1-18 15,-1-1-21-15,2 0-3 0,7 0 24 16,-6 0 2-16,0 0 9 0,1 0 11 15,0-8 13-15,1 2-10 0,8-11 70 16,-9 8-80-16,-2-2-11 0,0-3-20 16,-3 0-3-16,1-5-8 0,-1-20 13 15,-3 19-19-15,-1-1 1 0,0 1 0 0,0 1-5 16,0 0 8-16,0-12-6 0,-7 17 0 16,0 0 3-16,0 5-1 0,-2-1-5 15,0 1 7-15,-13-5-12 0,11 10 8 16,-3 1-6-16,0 0 3 0,0 3 0 15,0 0-3-15,-11 7 5 0,13 0 9 16,1 1 5-16,1 1-6 0,3 3-4 16,1 0-7-16,-2 17-4 0,5-12 2 15,3 3 1-15,0 1-1 0,0 2 1 16,10 1 0-16,11 29-7 0,-11-24 6 16,4-1 4-16,1 2 2 0,0-1-3 0,0 2 0 15,16 25-5-15,-16-28 5 0,0-2-1 16,-2 0 1-16,-1-3-5 15,0 0-34-15,7 16-133 0,-9-23 38 0,-4 1-6 16,0-2 0-16,0-1-17 0,-3-1-3 16,-1 6-215-16,-2-10 122 0,0-2-47 15,0 0-7-15,0-2 17 0,-7-1 89 16</inkml:trace>
  <inkml:trace contextRef="#ctx0" brushRef="#br0" timeOffset="190521.69">8570 11247 1392 0,'-4'0'46'15,"2"0"34"-15,2-7 22 0,-2 1 21 16,1 1-20-16,1-8 92 0,0 6-95 15,0-2-7-15,0-2-16 0,0 1-5 0,0-3-21 16,7-13 7-16,-2 12-45 0,2-1-7 16,-1-1-1-16,2 1-6 0,-1 0 0 15,13-17-75-15,-10 17-24 0,0-2-61 16,0 2-78-16,0 1-163 0,-1 1-124 16</inkml:trace>
  <inkml:trace contextRef="#ctx0" brushRef="#br0" timeOffset="190978.16">8808 11060 1345 0,'3'0'3'0,"-2"0"49"0,1 0 35 16,-1 0 24-16,5-6 127 0,-3 2-156 15,-2-1-7-15,2-1-20 0,1 0-2 16,-1 0-5-16,4-13 17 0,-5 10-41 0,0-3-6 15,1 0 1-15,-1 0-6 0,-1-2-5 16,-1-10 0-16,0 2-2 16,0 12 0-16,0-5 5 0,0 8-3 15,-6 3-2-15,2 0 3 0,-1 1-4 16,0 1 2-16,-5-2 4 0,4 4 0 16,1 0-13-16,-2 0 1 0,-1 0 10 0,1 8-3 15,-9 8 18-15,9-7-22 16,0 3 2-16,1 0 1 0,-1 2 4 0,4 0-4 15,-4 17 6-15,7-16-13 0,0 0 7 16,0-1-4-16,0 1 4 16,5-3 5-16,9 9 18 0,-8-10-18 0,3-2 1 15,-1-2-10-15,3 1-1 0,-1-2 7 16,0 0-9-16,13 2 15 0,-11-6-18 16,-1-1 1-16,-1-1-6 0,1 0-27 15,-1 0-5-15,8-12-108 0,-8 6 49 16,-1-1-33-16,-1-1-44 0,1 0-121 0,-2-1-196 15,8-7-347-15</inkml:trace>
  <inkml:trace contextRef="#ctx0" brushRef="#br0" timeOffset="191704.94">9012 10750 1840 0,'0'0'0'15,"-3"0"-7"-15,0 9 19 0,1-2 5 16,1 2 17-16,-2 1 14 0,0 2-4 16,-3 16 43-16,4-13-53 0,0 1-13 15,1 0-8-15,1-1-6 0,0 1-11 0,0 13-4 16,0-16 4-16,6 0 4 0,1-1-4 15,0-1 1-15,-1-1-1 16,10 7 0-16,-6-11 0 0,-2 0-3 0,1-2 1 16,-2-1-7-16,0-3 0 0,7 0-18 15,-2-7-11-15,-8 0 11 16,4-7-27-16,-8 5 26 0,2-1 7 16,-1 0-1-16,-1 0-6 0,0-3 6 15,0-10-14-15,-5 10 36 0,-1 1 7 16,1-1 5-16,-2 2 17 0,2 0 11 15,-9-8 67-15,6 10-39 0,1 1 4 16,0 0-3-16,-1 2 10 0,1 1 10 0,-5-5 70 16,7 6-110-16,2 2-25 0,1 0-29 15,-1 0-3-15,3 2 0 0,0 0-3 16,0 0 14-16,6 7 7 0,1 0-2 16,0 0-2-16,2 0 1 0,1 2-9 15,11 10 2-15,-9-10 3 0,0 1 7 16,2-2-3-16,-3 1-2 0,2-2-5 15,13 7-25-15,-14-10-22 0,-1 1-42 16,2-2-52-16,-3-1-68 0,-2-2-180 16,8 0-581-16</inkml:trace>
  <inkml:trace contextRef="#ctx0" brushRef="#br0" timeOffset="192629.3">9041 10496 2055 0,'-5'-12'34'0,"4"7"6"15,-2 2 31-15,3 0 20 0,-1 0 18 0,0 2 2 16,1-3 84-16,0 3-126 0,0 1-9 16,0 0-32-16,0 0-7 0,0 0-13 15,0 0-16-15,0 0 8 0,5 0 9 16,-2 0 2-16,2 6 6 0,1 2-2 16,10 13-1-16,-6-5-13 0,2 1 4 15,-2 4 1-15,3 3-3 0,1 3 1 16,8 29-2-16,-11-27-6 0,0 0 5 15,-2-2-5-15,-1 0 10 0,0-4-7 0,0 13-8 16,-1-9-7-16,-4-21-2 16,0 4-11-16,-2-7 10 0,1-1 4 15,-2-2-3-15,1 2-4 0,-1-2-1 16,0 0-17-16,0 0 23 0,0 0 3 16,0 0 2-16,0-8 10 0,0 2-3 15,0-8 5-15,0 6-8 0,0 1 10 16,-4-1-9-16,4-2 6 0,-3 0 5 15,3-11-8-15,0 9 0 0,0 0 0 16,0 0 3-16,0 0 1 0,0-1 4 16,0-11 1-16,0 13 0 0,0 1-4 0,0-1-4 15,5 3 4-15,0 1-5 0,6-7 1 16,-1 3 1-16,-5 6 2 16,7-4-1-16,-8 6-7 0,3 1 8 15,-2 2 0-15,2 0-6 0,0 0 11 16,8 7-7-16,-6 1 3 0,-1 2-7 15,2 1-2-15,0 2 5 0,0 0 1 16,8 13 4-16,-9-13-3 0,1-1-2 16,-1-1-1-16,-1-3 5 0,1-1-5 15,4 4-5-15,-6-9-5 0,-3-2 7 16,0 0-4-16,1 0 4 0,-3 0-1 16,1-14-20-16,-3 5 10 0,0-1 9 15,0-1-4-15,0-2 2 0,0 0 1 0,-11-14-6 16,-2-3 15-16,7 15-3 15,-8-15 2-15,10 16 7 0,-3 1 0 16,0 1-4-16,2 3 9 0,0 1-9 16,0-2 5-16,3 9-15 0,1 1 2 15,1 0 2-15,0 0 3 0,0 7 10 16,13 11 4-16,-8-7-13 0,3 1 0 16,1-1 1-16,-1 1 1 0,1 1 10 15,9 7-1-15,-8-10-11 0,2-1 3 16,0-2 2-16,-1-1-3 0,2-1 5 0,10 3-9 15,-13-7-35-15,2 0-50 0,-4-1-53 16,-1 0-106-16,-1 0-136 0,3-8-655 16</inkml:trace>
  <inkml:trace contextRef="#ctx0" brushRef="#br0" timeOffset="192960.56">9518 10424 1823 0,'5'0'3'0,"-2"0"24"0,1 0 16 16,4 6 89-16,-3 0-80 0,1-1 1 15,1 2-9-15,0 2 9 0,3 2 9 16,11 14 42-16,-9-10-66 0,0-1-7 15,-1 1-9-15,1-1 0 0,-1-2-9 16,8 10 3-16,-12-15-13 0,0 0 0 16,-1-2-3-16,-2-1 3 0,1-2-1 0,-1-2 22 15,-4 0 2-15,0 0 10 16,0-7-9-16,0-2-6 0,0-1-7 0,-6-19-7 16,6 12-2-16,-6-2-8 0,1-1 7 15,-1-1-1-15,0-1-19 0,-4-19-92 16,3 4-137-16,2 21 87 15,0-9-254-15,5 14 102 0,0 3-136 16,0 2 30-16,0 1 67 0</inkml:trace>
  <inkml:trace contextRef="#ctx0" brushRef="#br0" timeOffset="193323.93">9825 10346 1763 0,'3'3'1'16,"4"4"13"-16,-4-5 20 0,-1 0 3 15,1-2 25-15,-1 0 12 0,1 0-4 16,4 0 96-16,-2-7-94 0,0 1-7 16,2 1-8-16,0-2-15 0,-3 0-17 15,6-9 3-15,-6 7-26 0,-1-1 5 16,-1 1-7-16,0-1 13 0,-1 0-9 15,-1-5 5-15,0 7-13 0,-8 2 3 16,1 0 0-16,-1 1-8 0,1 0-4 0,-9-2-8 16,5 6 11-16,1 1-2 0,2 0-13 15,-2 0 4-15,1 10 1 0,-8 14 8 16,10-9 13-16,3 1 1 0,0 2 1 16,1 2-3-16,3 1 3 0,0 0 12 15,15 22 35-15,-7-21-28 0,1-1-9 16,3 0-12-16,1-1 2 0,2-2 1 15,16 13-2-15,-15-18-14 0,3-4-40 16,-1-4-59-16,-1-5-114 0,2 0-287 16,16-24-582-16</inkml:trace>
  <inkml:trace contextRef="#ctx0" brushRef="#br0" timeOffset="194487.87">8822 11909 1664 0,'-1'0'28'15,"1"0"19"-15,0 0 22 16,0 0 75-16,0 0-82 0,0 0-16 0,0 0-15 15,0 0-18-15,0 0-7 0,4 0 12 16,2 0 52-16,0 0-39 0,0 0-14 16,2 0 1-16,0 0 3 0,2 0 3 15,11 0 45-15,-11 0-23 0,0 0 11 16,-2-7-3-16,2 2 5 0,-3-3-15 16,1-1-16-16,6-14 1 0,-9 9-26 0,0 1 2 15,-2-2-7-15,-1 1-1 0,-1-1 6 16,-1-12-11-16,0 14 2 15,0 1 0-15,0 1 0 0,-7 2 4 16,0 0-2-16,-7-3-21 0,-1 4-29 16,6 6 28-16,-8 2-19 0,8 0 16 15,0 5-4-15,0 3 9 0,1 1 2 16,2 3 8-16,-8 18 5 0,10-12 7 16,1 4 9-16,3 0-2 0,0 0 2 15,0 2 5-15,7-2 2 0,10 21 16 16,-7-24-22-16,2-1-4 0,0-1-6 15,1-2 3-15,-1-4 0 0,13 8 1 0,-13-12-4 16,-1-3 1-16,2-2 1 16,0-2-11-16,-2 0-35 0,1 0-54 15,12-16-335-15,-14 6-17 0,-1-1-67 0,-1 0 85 16</inkml:trace>
  <inkml:trace contextRef="#ctx0" brushRef="#br0" timeOffset="195029.63">9075 11676 1798 0,'0'0'-10'0,"0"0"2"0,0 0 0 16,0 0 21-16,0 0 29 0,4 0 7 16,5 11 50-16,5 0-69 15,-7-4-17-15,10 9 16 0,-8-7-8 16,0 0-10-16,1 0-6 0,-1 2 5 0,-1 0-4 16,7 10 16-16,-8-11-16 15,-3-2-4-15,0-1-1 0,-1 0 6 0,-1-4 1 16,-1 4 3-16,-1-6 1 0,0-1 0 15,0 0 8-15,0 0 6 0,0 0 5 16,0 0 25-16,0-8-41 0,0 2-11 16,0-2-4-16,0-1 0 0,0-3 3 15,-6-15-9-15,-1 11 6 0,3-1 0 16,4 0 5-16,-6 0-4 0,2-1 0 16,0-15-5-16,4 16 6 0,-2 2-5 15,2 1 2-15,0 1 0 0,0 2-3 16,0 1 5-16,11-4-1 0,-6 9 6 15,-1 3-1-15,3 2 6 0,-2 0-3 16,2 0-5-16,10 13 11 0,-9-4-10 0,3 1 5 16,0 1-6-16,-1 1 2 0,0 2-5 15,10 15-1-15,-11-15-2 0,0 0 1 16,-3 1-5-16,1-3-13 0,0-1-34 16,1 8-183-16,-5-12 46 0,0-1-50 15,0-2-106-15,-2-2-104 0,-1-2 66 16</inkml:trace>
  <inkml:trace contextRef="#ctx0" brushRef="#br0" timeOffset="196032.09">9486 11370 2092 0,'-5'-1'19'0,"1"0"15"0,0 1 31 16,-2 0 14-16,0 0 11 0,-1 0 2 16,-6 12 39-16,6-3-82 0,0-1-8 15,1 1 0-15,0 2-8 0,1 3-12 16,-1 14 2-16,6-13-11 0,0 3-3 15,0 0-6-15,0 0-5 0,6-1-3 16,9 17-6-16,-6-18 11 0,-1-1-2 16,1-3 4-16,-1 0-6 0,2-3 2 15,7 3-13-15,-9-10 13 0,-1 1-3 0,0-3 6 16,-1 0 3-16,0 0-6 0,4-15-3 16,-7 7 3-16,-1-2 4 0,1-2 1 15,-1 0-4-15,0-2-10 0,-2 0 1 16,0-15-11-16,0 13 15 0,0 3-1 15,0 0 1-15,-7 0 2 0,2 1 4 16,0-9-2-16,0 12 6 0,2 1-4 16,0 2 7-16,3 0-12 0,-3 2 3 15,3 0-1-15,0 3 4 0,0 1-8 16,0 0 0-16,0 0 3 0,0 0-5 16,6 8 16-16,0-1-7 0,1 1 9 0,0 1-6 15,3 3 5-15,-1 3 8 0,15 19 36 16,-10-14-27-16,-2 1 3 15,1 1 6-15,0 1 19 0,1 0 15 0,-2 1 13 16,11 23 64-16,-14-26-99 0,-1 1-16 16,-2-2-19-16,-2-1-7 0,-1-1 1 15,1 14 3-15,-4-18-8 0,0 0 9 16,0-3 0-16,0-1-17 0,-7-3-20 16,-4 7-181-16,5-11 33 0,-2 0-42 15,1-1-22-15,-1 0-48 0,-2-2-59 16,-9 0-691-16,8-7 609 0</inkml:trace>
  <inkml:trace contextRef="#ctx0" brushRef="#br0" timeOffset="196427.31">9585 11319 1715 0,'4'-5'3'0,"-1"1"2"16,-3 0 6-16,2 2 30 0,1 0 36 15,4 1 136-15,-5 1-97 0,3 0-19 16,-2 0-5-16,5 9 13 0,-2-1-17 16,9 8 42-16,-6-7-98 0,-2 0-19 15,2 0-8-15,-1 0-3 0,-1 1-4 16,7 7 7-16,-10-11-9 0,0 0-51 16,1 1-67-16,-3-4-84 0,1 2-116 0,0 0-800 15,-3-3 639-15</inkml:trace>
  <inkml:trace contextRef="#ctx0" brushRef="#br0" timeOffset="196633.2">9543 11031 2392 0,'-3'-7'0'0,"1"2"4"0,-1 0-7 15,1 2 3-15,2 0-3 0,-3 0-55 16,1 1-23-16,2 2-40 0,-1-1-58 16,0 0-102-16,1 1-180 0,0-1-416 15</inkml:trace>
  <inkml:trace contextRef="#ctx0" brushRef="#br0" timeOffset="197144.45">9754 11201 1640 0,'3'0'-3'0,"-1"0"3"0,1-5 87 16,1 5-9-16,-1 0 24 0,2 0-16 15,0 0 8-15,2 7-9 0,8 10 63 16,-6-9-68-16,1 0-4 0,1 2 0 0,1 0-9 16,0 2-17-16,9 10 10 0,-10-12-49 15,-1 0-8-15,-2-1-6 0,-1-2 3 16,0-1 2-16,2 1-9 0,-6-5 4 15,-2-2 0-15,1 0 7 0,-2 0 12 16,0 0-1-16,0-16 24 0,0 8-29 16,0-3 0-16,0 0-7 0,-6-4-3 15,2-1 1-15,-8-19 15 0,7 16-3 16,0-2 2-16,0 2 8 0,0-1 4 0,2 0 3 16,-4-15 19-16,7 19-34 15,0 2 0-15,0 2 2 0,0 2-3 0,0 3 0 16,5-2 24-16,1 8-19 0,1 1 0 15,0 0 6-15,2 6-4 0,0 0 9 16,15 11 12-16,-12-7-29 0,2 0-11 16,-2 1 2-16,1-2 0 0,-2 2 0 15,11 7 6-15,-13-10-51 0,-1-1-75 16,-1-1-78-16,-2-1-76 0,0-1-49 16,1 1-476-16,-5-3 244 0,-1-2 87 15,0 0 119-15</inkml:trace>
  <inkml:trace contextRef="#ctx0" brushRef="#br0" timeOffset="197589.58">10111 10926 2031 0,'0'0'-3'0,"2"0"2"15,-2 0 4-15,1 4-2 0,1-4-1 16,0 0-1-16,-1 0 9 0,-1 0 15 0,2 0 20 16,0 0 8-16,3 0 67 15,-2-5-60-15,-1-1-6 0,1-1-13 0,-1 0-5 16,0-1-18-16,0-8 2 0,-1 6-17 16,-1 1-2-16,0 0 7 0,0 1-2 15,0 1-2-15,-5-5 3 0,-2 6-2 16,7 2 3-16,-5 0-9 0,-2 1 1 15,2 1-5-15,-5-1-15 0,3 2 11 16,3 1 2-16,-3 0 6 0,1 0-8 16,2 0 11-16,-3 14-3 0,4-6 6 15,1 1-3-15,2 2 4 0,0 0 6 16,0 2 2-16,8 14 17 0,-3-13-8 0,1 0 0 16,0-1-5-16,1 0-3 0,0-1-11 15,9 9-3-15,-9-11-1 0,3-2 5 16,0 0 0-16,0-1 1 0,2-2-4 15,13 3-9-15,-11-5 6 0,-2-3-13 16,1 0-41-16,-1 0-62 0,0-8-72 16,6-6-432-16,-11 4 121 0,0 1 52 15,-1-2 96-15</inkml:trace>
  <inkml:trace contextRef="#ctx0" brushRef="#br0" timeOffset="198052.46">10288 10867 1953 0,'3'3'-3'0,"1"-1"5"16,-1 0-3-16,4 0 0 0,-4-2 0 15,0 0 26-15,0 0 33 0,1 0 23 16,3-7 123-16,-4 1-117 0,-1 1-9 16,1-4-14-16,-1 0 4 0,0-1-20 15,-2-14 15-15,0 12-60 0,0 1 4 0,0-2 3 16,0 3-3-16,-6-10 4 0,0 11-14 16,-1 1 10-16,3 0-7 0,-2 1 5 15,1 1 0-15,-8-5-6 0,7 8 7 16,-2 0-9-16,1 1 3 0,2 0-8 15,-8 2-12-15,7 0 10 0,3 0 11 16,0 9 0-16,-1 1-3 0,3-1 3 16,1 14-6-16,0-11 9 0,7 0-3 15,-1 2-3-15,1 0 7 0,8 13-2 0,-4-13 5 16,-1-3-5-16,1 2-1 0,1-2 3 16,0 0-7-16,13 6 7 0,-12-10-10 15,0-2-3-15,0-1 0 0,0-4-40 16,9 0-168-16,-10 0 33 0,-3-7-53 15,-1 1-76-15,-1-4-158 0,-2 2-28 16</inkml:trace>
  <inkml:trace contextRef="#ctx0" brushRef="#br0" timeOffset="198449.55">10459 10616 1947 0,'4'0'0'16,"-1"7"-2"-16,2-3 6 0,-3-4-4 16,1 5 1-16,2-1 7 0,5 6 1 0,-1-4-3 15,-2 2 15-15,3 1 18 0,0 0 15 16,11 13 60-16,-11-12-77 15,-1 2-8-15,0-2-3 0,-2 1 2 0,4 7 21 16,-7-9-28-16,-1-3 0 0,0-2 7 16,0 0-1-16,-2-1 21 0,-1-2 77 15,0-1-42-15,0 0-27 0,0 0-26 16,0 0-13-16,0-12-30 0,0 4 13 16,-7 0 5-16,2-2-8 0,-1-3 8 15,0 0-6-15,-7-16 3 0,8 15-4 16,-2-3-3-16,2 2-3 0,0 0 5 15,0-13-60-15,2 14-20 0,3 1-59 16,0 2-41-16,0-2-64 0,0 3-112 16,6-7-690-16,-6 10 639 0</inkml:trace>
  <inkml:trace contextRef="#ctx0" brushRef="#br0" timeOffset="198737.07">10662 10454 2306 0,'0'-1'-1'0,"0"1"-2"0,0 0 1 0,0 0 9 15,0 0 79-15,0 0-36 0,0 4-5 16,7 1-29-16,-2 0-4 0,0 1-1 15,9 8 2-15,-7-6-7 0,2-1-4 16,0 3-3-16,1-1-7 0,6 8-110 16,-8-9-36-16,-2 0-111 0,-1-3-252 15,0 0-41-15,-4 0 76 0</inkml:trace>
  <inkml:trace contextRef="#ctx0" brushRef="#br0" timeOffset="199812.46">10780 10357 1947 0,'1'-4'-2'16,"1"4"-4"-16,1 0 7 16,3 0 71-1,-3 0 8-15,0 0 8 0,3 7-3 0,1 0-5 0,0 0-9 0,10 9 48 0,-8-7-60 16,1 0-15-16,0 1-7 0,2-1-3 15,8 11-8-15,-9-10-20 0,-1-1-1 16,-1 0 0-16,1-1-8 0,-1-2 6 16,9 3-13-16,-11-7 8 0,1 0-5 15,-1-2 2-15,-2 0 5 0,7 0 1 16,-7-9 7-16,0 0-7 0,0-1 5 16,-3-2-6-16,1-3-6 0,2-20-15 15,-4 16 19-15,-1-2-7 0,0 0 3 0,0-1 4 16,0-16-9-16,0 20 15 0,0 2-5 15,0 0 3-15,0 5 5 0,0 2-3 16,-4-3 46-16,4 9-10 0,0 0 11 16,0 2 0-16,0 1-7 0,0 0 37 15,0 0-54-15,0 0 6 0,0 7 17 16,0 0-3-16,5 0 6 0,8 11 7 16,-6-5-56-16,3 0-2 0,-1-1-5 15,1 0 3-15,7 9 0 0,-8-13-3 16,-2 0 3-16,0-3 2 0,0-2-4 15,0-3 5-15,6 0-2 0,-8 0 7 16,0-7-4-16,-1 0-3 0,0-3 8 0,-1-11-13 16,-3 7 4-16,0 0-4 0,0-2 5 15,0-1 4-15,0 1 1 0,-5-15 2 16,-1 17-6-16,6 1 0 0,-3 3-2 16,3 1 1-16,0-2-6 0,-3 8 12 15,3 1 1-15,0 1 13 0,0 1 2 0,-4 0 6 16,3 0 7-16,-1 0-23 15,-1 0-17-15,1 6 1 0,0-1 8 16,-5 7-6-16,4-5-3 0,2-1 1 0,0 3 2 16,0-1-7-16,1 2 9 0,0 7-3 15,0-9 6-15,6 1-13 0,1-1 3 16,-2 1 6-16,7 8-8 0,-5-7 5 16,1 0-2-16,3 2 5 0,1 2 0 15,1 0 7-15,15 21-2 0,-11-16 6 16,0 1-12-16,0 1 3 0,1 2 3 15,18 22-4-15,-19-22-7 0,1 1 5 16,-1-1 0-16,-1-2 1 0,-2 1 11 16,15 18-9-16,-17-19-6 0,1-1 1 15,-4 0 4-15,1 0-7 0,5 19 7 16,-8-20-1-16,-2 0 6 0,-1-1-15 16,-2-1 5-16,0 1-23 0,-2 14-182 0,0-16-1 15,-6 0-88-15,-2-1-65 16,-1 1-244-16,-4 1-36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1:08:35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 4113 1086 0,'0'0'47'15,"0"0"19"-15,0-4 16 0,-6 4-5 16,6 0 9-16,-9-2 67 0,9 2-94 16,-3 0-19-16,1-3-7 0,0 3 1 15,2 0-5-15,-3 0 22 0,3-1-35 0,0-2 2 16,0 3-9-16,0 0 0 0,0 0-2 15,0 0-11-15,0 0 3 0,0-2-4 16,0 2-2-16,0 0 0 0,0 0-2 16,0 0-24-16,0 0 4 15,0 0 23-15,0 0 6 0,0 0 11 16,7 0 7-16,0 0-1 0,0 5 1 16,2-3 1-16,12 2 21 0,-9 0-17 15,2-1-2-15,1 0 1 0,1 2-3 16,2 0-2-16,20 6 3 0,-17-5-13 0,1 1 0 15,1 0-6-15,0 0-1 16,1 0 6-16,26 8 4 0,3-1 4 16,-26-7-7-16,29 7 4 0,-27-7-8 15,-1-1 1-15,0 2-1 0,1 0 0 16,1-2 3-16,25 8 6 0,-2-1-10 16,-28-8-8-16,21 4 6 15,-25-4 0-15,-1-1 6 0,-2 1 2 16,0-1 0-16,-1-1 0 0,15 4-11 15,-3-3-24-15,-17-2 17 16,11-1 2-16,-12-1 1 0,-1 0-4 16,-1 0-15-16,1 0 7 0,-1 0-4 15,8 0-34-15,-9 0 17 0,-1 0-23 0,-2-5-17 16,1 5-30-16,-2-6-38 0,-1 6-71 16,1-5-484-16,-2 0 385 0</inkml:trace>
  <inkml:trace contextRef="#ctx0" brushRef="#br0" timeOffset="8249.39">16806 4773 1822 0,'0'0'28'0,"0"0"19"0,0 0 22 16,0 0 91-16,0 0-91 0,0 0-12 15,0 0-4-15,0 0 9 0,0 0-10 16,4 0 38-16,-4 0-57 0,3 0-3 0,1 0-7 16,-1 0 9-16,7-5 29 0,-3 0-27 15,1 5-7-15,2-4-11 0,1 1 2 16,17 0-6-16,-14 3-7 0,2 0-10 15,1 0 5-15,0 0 0 0,0 0-5 16,16 0-28-16,-17 0-29 0,-1 0-29 16,-1 0-36-16,0 0-30 0,-1 0-36 15,9 8-449-15,-13-5 128 0,0 1 69 16</inkml:trace>
  <inkml:trace contextRef="#ctx0" brushRef="#br0" timeOffset="8694.58">17078 4649 1786 0,'-2'-1'8'0,"1"1"35"0,0 0-25 15,0 0-2-15,1 0-7 0,0 0-7 16,0 0 74-16,0 0-26 0,6 0 11 15,1 0-25-15,0 0-10 0,2 0-14 0,14 0-4 16,-10 0-6-16,1 4 9 0,2-2 8 16,-2 2 4-16,1-1 4 0,14 5 52 15,-16-3-38-15,-1 1-2 0,-1 0-16 16,0 0-6-16,6 9 16 0,-11-6-18 16,-2 0-5-16,-1 2 0 0,-3 0-10 15,0 2 3-15,-7 17-1 0,0-14-2 16,-2 2-50-16,0-1-69 0,-1 2-96 15,-2-2-230-15,-10 16-640 0</inkml:trace>
  <inkml:trace contextRef="#ctx0" brushRef="#br0" timeOffset="12433.38">16995 5571 1824 0,'-2'0'27'0,"0"-3"29"0,0 0 31 16,1 1 35-16,-2 1 128 0,2 0-124 15,0 0-10-15,0 1-1 0,1 0 1 0,0 0 67 16,0 0-122-16,0 0-15 0,0 0-10 15,0 0-10-15,0 0-12 0,0 0-19 16,5 0 4-16,-5 0-2 0,0 0-6 16,3 0 5-16,0 0-3 0,4 0 1 15,-1 0 4-15,1 8 4 0,1-3 0 16,4 1 1-16,14 6-1 0,-12-6 1 16,1 0 2-16,0 0-2 0,-1-1-3 15,1 0-12-15,12 2-80 0,-14-5 4 16,1-1-30-16,-3-1-38 0,1 0-43 15,-2 0-29-15,8 0-371 0,-10 0 78 0,-2 0 40 16,-2 0 97-16</inkml:trace>
  <inkml:trace contextRef="#ctx0" brushRef="#br0" timeOffset="12816.07">17225 5486 1527 0,'0'-3'46'16,"0"0"-5"-16,0 1 20 0,0-1-13 16,6 1 7-16,6-2 36 0,-6 2-45 15,0 1-12-15,2-1 4 0,1 2 5 16,-1 0-7-16,13 0 15 0,-11 0-38 16,1 7-2-16,-1 2-8 0,-1 1 0 0,-1 2 6 15,4 16 10-15,-10-9-13 0,-2 2-5 16,0 1 2-16,-5 2-3 15,-12 27-72-15,6-26-50 0,1 0-111 0,-1-2-252 16,-1-3-9-16,1-3 64 0</inkml:trace>
  <inkml:trace contextRef="#ctx0" brushRef="#br0" timeOffset="13991.68">16831 6313 1588 0,'0'0'18'16,"0"0"18"-16,0 0 16 0,0 0 10 15,6 0 65-15,-6 0-69 0,0 0 8 16,0 0-14-16,0 0-13 0,0 0-9 16,4 0 40-16,-1 0-15 0,1 0 12 0,-1 0 4 15,2 0-20-15,8 0 12 0,-5 0-57 16,2 0 4-16,0 0-5 0,2 0 0 15,12 4-1-15,-12-4-6 0,1 3 2 16,-1 0-6-16,0-1-25 0,1 1-34 16,9 1-178-16,-11-2 61 0,-2 1-37 15,1 1-82-15,-2-2-162 0,5 4-306 16</inkml:trace>
  <inkml:trace contextRef="#ctx0" brushRef="#br0" timeOffset="14429.78">17041 6275 1829 0,'0'-6'3'0,"0"6"1"0,6 0 0 16,-6 0 23-16,5 0 8 0,0-6 20 15,4 2 51-15,-3 0-58 0,1 2-17 16,0 2 0-16,1 0 4 0,0 0-17 0,10 0 6 16,-8 0-19-16,-2 7 2 15,1 0-3-15,-1 1-2 0,0 2-1 0,4 13 4 16,-7-10 1-16,-1 3-4 16,-2 0 3-16,0 1-3 0,-2 19-2 0,0-18-8 15,0-1-22-15,-7 0-37 0,1-2-55 16,1-1-80-16,-4 9-624 0,4-13 376 15,0-2 87-15</inkml:trace>
  <inkml:trace contextRef="#ctx0" brushRef="#br0" timeOffset="15160.99">16912 7142 1569 0,'-1'0'102'16,"1"0"-19"-16,0 0 22 0,0 0-22 16,0 0 7-16,0 0-3 0,0 0 74 15,0 0-95-15,0 0-3 0,0 0-3 16,0 0 3-16,0 0-13 0,0 0-10 0,0 0-41 16,0 0-5-16,0 0 4 0,0 0 3 15,5 0-7-15,0 0 4 0,1 0 7 16,0 0 6-16,1 0-5 0,1 0 4 15,11 4-5-15,-9-4 0 0,2 5 2 16,-1-5-4-16,0 4-1 0,1-2 0 16,11 0-4-16,-11 2 2 0,-2-3-2 15,1 1-20-15,-1-1-33 0,0 0-39 16,8 0-184-16,-10-1 109 0,-1 0-40 16,0 0-106-16,0 0-167 0,5 0-320 15</inkml:trace>
  <inkml:trace contextRef="#ctx0" brushRef="#br0" timeOffset="15440.48">17122 7022 2186 0,'5'-3'-1'0,"-5"0"0"16,4-1 4-16,-4 4 6 0,4-3 67 0,-1 3-18 15,0-1 8-15,0 1-8 0,1 0-4 16,-1 0-18-16,8 0 1 0,-5 0-28 16,1 8 2-16,0-1-6 0,0 1 1 15,0 2-2-15,6 13-2 0,-8-9-6 16,1 0 3-16,-2 1 3 0,-1 0-6 15,-2 1-38-15,1 15-215 0,-1-14-4 16,-1-3-255-16,0 2-36 0,0-1 49 16</inkml:trace>
  <inkml:trace contextRef="#ctx0" brushRef="#br0" timeOffset="50229.53">17835 4395 1513 0,'0'0'60'0,"-1"0"21"0,1 0 22 15,-2 0-16-15,1 0-9 0,0 0 39 0,0 0-70 16,0 0-14-16,-1 0 6 16,-1 0-8-16,-3 0 1 0,2 5-30 15,-1-5 4-15,0 6-2 0,-1 1 10 0,1-1-2 16,-8 11 11-16,6-7-10 0,0 2 1 16,-1 1-4-16,-1 2 11 0,-5 18-2 15,7-15-8-15,3 1-5 0,-1 0 6 16,3 0-8-16,2 2-2 0,0 22-1 15,6-20 3-15,2 0-2 0,1 2-1 16,3 1 2-16,16 27-3 0,-10-27-6 16,1 3 8-16,2 0-3 0,1 0 4 0,4 2 7 15,32 29-4-15,-26-31-3 16,3-1-1-16,2-3 4 0,3-2 1 16,49 14 4-16,-42-24-6 0,3-1-4 0,2-3 0 15,4-3-1-15,59 1 4 0,-57-7-3 16,4 0 4-16,-1 0-6 0,1-7 1 15,-1 1 2-15,55-6-3 0,-60 5 1 16,-3 2-2-16,0-1 3 0,-1 0 0 16,46-3 2-16,-50 5-3 0,1 0-4 15,-2 2 9-15,1 2-8 0,-1-2 1 16,42 2-1-16,-46 0 3 0,0 0 1 16,0 0 1-16,-1 0-4 0,35 6 2 15,-39-6-2-15,-1 3 4 0,-1 1 1 16,0-2-5-16,-2 2 4 0,32 1-43 0,-35-1 5 15,-1-2-15-15,-2 2-1 0,0 1 14 16,24 4-15-16,-28-5 46 0,-1 1 1 16,1 1 7-16,-4-1 3 0,2 1-3 15,18 5 4-15,-20-6-3 16,0 1-1-16,-1-2-4 0,0 1 4 0,18 3-3 16,-19-3 8-16,0-2-9 0,0-1 5 15,0 2 1-15,-1-2-4 0,18 2 3 16,-18-2-4-16,0 0 2 0,0-1 0 15,-1-1 0-15,15 0-1 0,-18 0 6 16,2 0-4-16,-2 0 0 0,0 0 1 0,-2 0-5 16,9-5 3-16,-9 5 1 0,-1-4-3 15,0 4 7-15,-1 0-2 0,10-6-4 16,-10 6-2-16,1-2 3 0,-1 0 4 16,0 0 2-16,10-3 8 0,-9 2-10 15,0 1-2-15,2-3-4 0,-1 2-3 16,2-2 6-16,12-2 3 0,-13 5-3 15,3-2 0-15,-3 2-1 0,2 0-2 16,13 0 2-16,-14 2-2 0,-2-1 2 16,2 1-1-16,-1 0 1 0,-2 0 0 0,10 0-2 15,-9 0 3-15,-1 0 3 16,1 0-5-16,-1 0 0 0,12 0 2 0,-11 0-4 16,-1-5 2-16,-1 5 1 0,1 0-3 15,0-3 5-15,9 3 2 0,-9 0 0 16,0 0-4-16,2 0-1 0,-1 0 2 15,14 0-2-15,-15 0 1 0,2 0 2 16,-3 0 4-16,1 0-1 0,0 0-4 16,8 0-3-16,-8 0-1 0,-1 0 0 15,3 0 3-15,-2 0 2 0,16 0 2 16,-13 0-4-16,1 0-5 0,1 0 6 0,-1 0-3 16,-1 0-1-16,13 0-9 15,-16 0-8-15,2 0-1 0,-2 0 1 16,0 0 12-16,8 0 8 0,-9 0 2 0,0 0-4 15,1 0 2-15,0-8-1 0,1 4-5 16,12-4 3-16,-11 4 4 0,1 0-1 16,0 0-5-16,-1 0 5 0,16-2-5 15,-16 2 5-15,2 1-3 0,0-1 1 16,0 1 1-16,11-5 3 0,-13 4-2 16,-1 1 0-16,-1 0-1 0,-1-1 6 15,0 1-4-15,9-3 1 0,-7 4-5 0,-1-2 6 16,3 2 0-16,0 1-5 0,13-4 3 15,-13 3-5-15,1 0 3 16,0 0-3-16,0 1 3 0,-2 0 0 0,11-2 2 16,-11 2-1-16,-2 1 0 0,0 0 0 15,-1 0-3-15,8 0-3 0,-10 0 0 16,0 0 6-16,0 5-3 0,-1-5 4 16,-2 0 3-16,6 0 2 0,-6 0-20 15,3 0-7-15,-3 0-24 0,2 0-38 16,8-13-163-16,-7 7 94 0,2 0 2 15,1-1-17-15,1 1-63 0,-1-3-25 16,12-4-250-16,-12 7 354 0</inkml:trace>
  <inkml:trace contextRef="#ctx0" brushRef="#br0" timeOffset="50557.21">22375 4980 1804 0,'0'-3'18'16,"0"1"10"-16,0-2 13 0,0-2 3 15,0-7 16-15,0 5-43 0,0-1 2 16,0-1-6-16,0-2-1 0,8-1-5 15,8-18-5-15,-9 16 24 0,3-3 6 16,0 1 6-16,1 1-4 0,12-15-17 16,-13 17-16-16,1 1-3 0,0 1 5 15,-1-2 0-15,8-11 8 0,-12 13-10 0,1 1-3 16,-3-2 1-16,-1 3-2 0,-1-2 13 16,-2-9 34-16,0 10-16 0,0 0-11 15,0 1-8-15,0 0-3 0,0-9 3 16,-7 9-12-16,1 1-5 0,0-1-4 15,-15-21-55-15,12 21 37 16,0-1-3-16,-3 0 7 0,-13-15-24 16,11 13 40-16,-1-1-3 0,0-1-6 15,0-2-13-15,-13-15-45 0,15 17 48 16,1 0 10-16,1-1-7 0,1 1-28 16,-1 0-28-16,-9-8-121 0,10 13 110 15,-1 1 8-15,-1 2 2 0,1 2-20 0,-18 1-136 16,13 4 88-16,-3 0-34 15,-2 7-27-15,-4 1 20 0,-3 1 55 0</inkml:trace>
  <inkml:trace contextRef="#ctx0" brushRef="#br0" timeOffset="55168.33">17986 5168 1739 0,'-7'7'3'15,"-1"-1"4"-15,-1 1-4 0,1 1 2 16,-1 0 18-16,-6 8 72 0,7-7-36 16,-1-2-17-16,2 1-20 0,0 0-8 15,-8 7 0-15,8-8-14 0,0 0 7 16,0 0-17-16,2 2 0 0,-1-2-13 16,-4 12-47-16,6-10 28 0,0 1 5 15,1 0-5-15,0-1-17 0,-1 10-64 16,3-10 44-16,0-2-16 0,0 0-51 0,1 0-126 15,0-1-82-15</inkml:trace>
  <inkml:trace contextRef="#ctx0" brushRef="#br0" timeOffset="55544.28">17808 5394 1652 0,'-2'0'-3'16,"-1"0"5"-16,2 0 2 0,-1 0 10 16,1 0 20-16,-2 0 32 0,2 0-36 15,0 0 7-15,0 0 5 0,0 0 16 16,0 0 59-16,0 0-73 0,1 0-21 15,-1 0-22-15,-1 8-4 0,1 0-1 16,-2 13 0-16,2-8 6 0,1 3-6 16,0 2 10-16,0 3 5 0,8 1 5 15,8 29 18-15,-7-25-20 0,1 1 2 0,2-1 7 16,0 0-4-16,17 22-3 16,-15-28-15-16,0-1-4 0,2-4 4 0,-1-2-9 15,2-3-22-15,15-1-130 16,-15-9-12-16,0 0-164 0,0 0-166 0,0-11 36 15</inkml:trace>
  <inkml:trace contextRef="#ctx0" brushRef="#br0" timeOffset="56588.6">17802 6174 1299 0,'0'0'66'0,"0"0"-27"15,0 0 5-15,0 0-33 0,0 0 0 16,0 0 42-16,0 0-9 0,0 0 9 0,0 0-5 16,0 0 10-16,0 0 72 0,0 0-52 15,0 0-4-15,0 0-11 0,0 0-3 16,0 0-24-16,0 7 6 0,0-1-30 16,0 0 0-16,5 2 3 0,-1 1-5 15,6 12 4-15,-4-9-8 0,1 1-2 16,0-1 3-16,0 1-7 0,1-1 1 15,12 11 3-15,-9-11 3 0,-1-3-9 16,2 0 1-16,-1-2-7 0,13 0-108 0,-13-7-49 16,-1 0-187-16,-1 0-184 15,-2-9 36-15</inkml:trace>
  <inkml:trace contextRef="#ctx0" brushRef="#br0" timeOffset="82477.59">18595 2828 1103 0,'0'5'41'15,"0"-1"19"-15,0-4 28 0,6 4 7 16,-6-1-16-16,0-3-2 0,3 0 84 15,0 0-82-15,-3 0 6 0,3 0-6 16,-2 0 8-16,1 0 0 0,1 0 60 16,-3 0-78-16,2 0-10 0,-1 0-4 15,1-4 3-15,0-1-16 0,0-1 2 0,8-14 35 16,-2 3-45-16,1-3-14 16,5-6-11-16,3-6-7 0,3-4-2 0,32-50 3 15,-22 38-2-15,3-2-2 0,1-1-2 16,3-1 1-16,-1 2-7 0,2 2-2 15,32-36-36-15,-38 47 14 0,-1 5-7 16,-5 7-18-16,-1 3-19 16,-5 5-13-16,15-7-134 0,-21 17 95 0,-3 2-35 15,1 3-40-15,-3 1-97 0,-1 1-119 16,1 0 32-16</inkml:trace>
  <inkml:trace contextRef="#ctx0" brushRef="#br0" timeOffset="83258.43">19197 2026 1549 0,'0'-7'7'0,"0"0"5"16,0 0 19-16,6-3 18 0,0 0 2 15,9-15 34-15,-6 10-58 0,1 1-6 16,0 1 0-16,2 0-10 0,-2 3 1 0,0 2 3 15,12-2 32-15,-12 8-2 16,0 2 16-16,-1 0-1 0,-1 7-5 16,-1 1-13-16,4 13 25 0,-8-8-28 0,0 1-14 15,-2 2-2-15,-1 2-10 0,2 0-3 16,-2 22-43-16,-14 1-186 16,6-21-67-16,-7 16-796 0</inkml:trace>
  <inkml:trace contextRef="#ctx0" brushRef="#br0" timeOffset="91783.32">20213 3286 822 0,'-2'0'15'0,"2"0"-5"0,0 0 1 16,0 0-11-16,0 0-6 0,0 0-9 0,0 0 10 16,0 0 15-16,0 0 16 0,0 0-7 15,0 0 6-15,0 0-1 0,0 0 48 16,0 0-19-16,0 0 12 0,0 0 8 15,0 0-1-15,0 0 2 0,0 0 96 16,0 0-89-16,0 0 0 0,0 0-13 16,0 0 8-16,0 0 3 0,0 0 82 15,0 0-8-15,0 0-87 16,0 0 55-16,0 0-65 0,0 0-5 16,0 0-12-16,0 0-4 0,0 0-14 15,0 0 7-15,0 0-24 0,0 0 1 0,0 0 13 16,0 0 3-16,0 0 9 0,10 0 50 15,-4 0-49-15,0 0 10 0,3 0-7 16,0 0-2-16,2-5-2 0,19 0 3 16,-11 5-22-16,0-5 8 0,2 2-10 15,3 3 3-15,1-5-3 0,29 3-6 16,-26 2-1-16,1 0-1 0,-2 0 7 16,2 0-14-16,-4 0-23 0,-1 0-33 15,18 11-199-15,-24-7 71 0,-1 1-46 16,-3 1-108-16,-1 1-253 0,-4 2 48 0</inkml:trace>
  <inkml:trace contextRef="#ctx0" brushRef="#br0" timeOffset="92983.5">21637 3204 1466 0,'0'0'98'0,"0"0"-18"0,0 0 12 15,0 0-22-15,0 0-9 0,0 0 51 16,0 0-58-16,0 0 5 0,0 0-8 16,0 0 1-16,0 0-11 0,0 0 8 15,0 0-37-15,0 0 1 0,0 0 21 16,0 0 10-16,5 0 9 0,6 0 24 16,1 0-49-16,-3 0-14 15,10 4 5-15,-8-4-8 0,2 4-9 16,1 0 0-16,2-1 2 0,0 0-9 15,20 3-35-15,-16-2-9 0,0-2-22 0,-1 0-27 16,0-1-30-16,-1 0-23 0,15-1-299 16,-17 0-7-16,-3 0 8 0,0 0 67 15</inkml:trace>
  <inkml:trace contextRef="#ctx0" brushRef="#br0" timeOffset="94154.21">23045 3252 2026 0,'-3'3'17'0,"3"1"7"16,0-4 2-16,0 0 1 0,0 0 11 15,0 0 8-15,0 0 2 0,0 0-7 16,0 2 6-16,0-2-28 0,0 0 11 0,0 2 4 15,0 0 5-15,0-2-11 0,15 4-7 16,-8-2-19-16,3-1-2 0,2 1-2 16,1-2 7-16,2 0-2 0,14 0-12 15,-13 0-16-15,2 0 4 0,0 0-1 16,1 0-7-16,0 0-8 0,23 0-78 16,-22 0 34-16,1 0-16 0,1 0-39 15,-3 0-95-15,1 0-170 0,14 12-493 16</inkml:trace>
  <inkml:trace contextRef="#ctx0" brushRef="#br0" timeOffset="95162.68">24440 3261 1819 0,'0'-3'5'0,"0"0"11"15,0 1 18-15,0 0 19 0,6 1 13 0,2-1 63 16,-2 0-77-16,0 0-11 0,-1-1 1 16,2 1 5-16,2-1-2 0,7-5 20 15,-7 4-53-15,0-1-8 0,0 2 1 16,2-1-1-16,1 1-1 0,12-2-29 16,-12 4-25-16,1 1-34 0,1 0-30 0,1 0-32 15,0 0-60-15,19 13-592 16,-17-7 356-16,2 0 90 0</inkml:trace>
  <inkml:trace contextRef="#ctx0" brushRef="#br0" timeOffset="-211575.77">21735 2326 975 0,'0'-2'28'16,"0"0"28"-16,0 1 22 0,0 0 16 0,0 0-5 15,0-1 77-15,0 1-70 16,0 1-7-16,0 0-7 0,0 0 2 0,0 0-11 16,0 0 64-16,0 0-73 0,0 0 11 15,0 0 8-15,0 0 1 0,0 0 3 16,0 0 43-16,0 0-39 16,0 0-48-16,0 0 57 0,0 0-40 15,0 0 13-15,0 0 8 0,0 0-3 16,0 0-20-16,0 0-9 0,0 3-47 15,0 2 6-15,0 0 2 0,0 2-1 16,0 2 3-16,5 20-11 0,-5-10 5 16,5 2-6-16,-5 2 2 0,5-1-3 15,-5 1-1-15,3 24 3 0,-3-26-7 16,3-1-27-16,-3-2-29 0,2-1-33 0,-1-2-36 16,1 9-163-16,0-9-12 15,-2-11 143-15,1 1-296 0,1-5 53 16,-2 0-63-16,1 0 86 0</inkml:trace>
  <inkml:trace contextRef="#ctx0" brushRef="#br0" timeOffset="-211087.19">21682 2616 2198 0,'-3'-4'23'0,"2"3"5"16,0-1 19-16,1 2 17 15,0 0 25-15,0 0 3 0,0 0 66 0,0 0-118 16,0 0-19-16,0 0-19 0,0 0-5 16,0 0-1-16,0 0 8 0,0 0 55 15,5 0 7-15,-2 7 2 0,3-1-16 16,0 2-11-16,0-1-21 0,9 11 10 15,-7-10-22-15,1 1-8 0,-1-1 0 16,0 0-2-16,0-2 8 0,8 5-1 16,-9-8 4-16,-1 0-9 0,1-2 3 15,-1-1 2-15,1 0-10 0,4 0 11 0,-4-7-3 16,-1-1 3-16,1 0-5 0,-1-1-3 16,1-1-29-16,5-14-145 0,-5 13 10 15,-2-2-39-15,0 0-42 0,-2 3-122 16,1-1-244-16,-3 3 64 0</inkml:trace>
  <inkml:trace contextRef="#ctx0" brushRef="#br0" timeOffset="-209714.5">23078 2282 1439 0,'0'-2'14'16,"0"2"12"-16,0 0 11 0,0 0 25 15,0 0 77-15,0 0-60 0,0 0-6 16,0 0-11-16,0 0-8 0,0 0-10 16,0 0 36-16,0 0-31 0,0 0-2 15,0 0 0-15,0 0-3 0,0 0-4 16,0 0 48-16,0 3-36 0,0-3-6 0,0 4-19 16,0 0-7-16,0 2-17 15,0 12 7-15,0-7-5 0,0 0 1 0,0 2-4 16,0 1 2-16,0 1-4 0,0 16 1 15,0-4-7-15,0-13 3 16,-2 14-12-16,0-17-11 0,2 0-27 16,0-2-40-16,0 1-27 0,-2-1-35 15,1 9-221-15,1-9 98 0,-1-1-132 16,0 2-3-16,1-3 56 0</inkml:trace>
  <inkml:trace contextRef="#ctx0" brushRef="#br0" timeOffset="-209294.6">23038 2510 1425 0,'-1'-1'20'16,"1"1"31"-16,0 0-12 0,0 0 6 15,0 0 19-15,0 0 10 0,0 4 5 16,0 5 27-16,6-3-71 0,-3-1-9 15,-3 2-4-15,6-1-1 0,-3 1-3 16,4 7 8-16,-4-7-16 0,0-1-3 16,1 0 3-16,0 0-8 0,-1-1-2 15,3 1-4-15,-1-4 0 0,-2 0 7 0,1-2 2 16,1 0 10-16,0 0 4 0,9 0 8 16,2-15-18-16,-6 7-8 15,9-12 7-15,-9 9-15 0,-1 0-20 16,1 0-37-16,0-1-46 0,0 2-67 15,12-9-553-15,-12 13 297 0,-1 1 76 16</inkml:trace>
  <inkml:trace contextRef="#ctx0" brushRef="#br0" timeOffset="-208386.98">24377 2287 1756 0,'1'-1'6'0,"2"-1"29"0,-3 2-8 0,0 0 12 15,0 0 5-15,0 0 11 0,0 0-1 16,0 0 21-16,0 5-54 0,0-1-2 16,0 2-3-16,0 0 7 0,0 2-4 0,0 12 6 15,0-8-16-15,4 1-4 16,-4 1-7-16,4 0 8 0,-4 2-7 15,6 15 1-15,-6-15-3 0,3 1 0 0,-3 1-1 16,0-3-21-16,2 0-29 16,-2 14-166-16,0-7-238 0,0-13 47 15,-5 4-352-15</inkml:trace>
  <inkml:trace contextRef="#ctx0" brushRef="#br0" timeOffset="-207868.96">24344 2555 1852 0,'-5'0'14'0,"1"0"10"0,1 0 10 15,0 0 10-15,3 0-2 0,0 0 41 16,0 0-52-16,0 0-8 0,0 0-14 0,0 0-8 16,0 0 3-16,0 0-9 0,0 0 7 15,0 5 1-15,5-2-1 0,-1 1-2 16,0-1 3-16,0 2-6 0,4 3 12 15,-5-4 5-15,2 1 3 0,-2-1-1 16,10 9 11 0,-3-2-30-16,-3-8 7 15,0 0-8-15,-4-3 3 16,18-7-1 0,-16-1 6-16,2-9-5 15,-2-5 0-15,-3 9 0 0,3-17-26 16,-3 15 0-16,0 0-18 0,0 0-31 15,1 0-30-15,0 1-40 0,4-9-285 16,0 5-276-16,-3 11 397 16</inkml:trace>
  <inkml:trace contextRef="#ctx0" brushRef="#br0" timeOffset="-160487.15">5003 10816 1455 0,'0'0'42'0,"0"0"28"16,0 0 22-16,0 0 18 0,0 0-25 15,0 0 73-15,0 0-75 0,0 0-8 16,0 0-13-16,0 0-8 0,0 0-15 16,0 0 20-16,0 0-35 0,0 0-10 15,0 0-2-15,0 0 0 0,0 0-8 16,0 0-5-16,0 0 0 0,0 0 11 0,2 0 13 15,3 0 15-15,0 0 3 0,9 0 38 16,10 9 1-16,-9-7-41 16,21 7 47-16,-15-5-49 0,3 1-4 15,0-1-10-15,4 0 4 0,2 1 8 16,34 5 48-16,-30-6-52 0,3 0-18 16,0 1-5-16,1 0-7 0,1-2 3 15,37 3 8-15,-3-4 0 16,-39 0-18-16,32-1 15 0,-35-1-18 0,-1 0 4 15,-1 0-12-15,-1 0 4 16,0-7 2-16,24 1-18 0,-30 2-5 16,-1 0-18-16,-3 0-27 0,-2 1-31 0,-2 0-30 15,6-1-174-15,-8-1-49 16,-8 3 119-16,1-3-673 0,-5 3 492 16</inkml:trace>
  <inkml:trace contextRef="#ctx0" brushRef="#br0" timeOffset="-126180.84">3403 13357 930 0,'8'-1'98'16,"2"0"76"-16,-6 0-83 15,3 0 112-15,-4 1-90 0,1-2-26 16,1 2-7-16,0-1-7 0,1 1-7 16,1 0-1-16,12-2 44 15,7 0-2-15,-12 0-55 0,21 1 37 16,5 0-9-16,-18 1-57 15,25 0 11-15,3 0 23 16,-23 0-25-16,29 0 15 0,4 0-23 16,-28 0-13-16,35-10 10 0,4 4-9 15,-34 2-5-15,37-4 6 16,-36 3-8-16,-3 1-6 0,1-2-1 16,0 1 3-16,-2 0-11 0,-1-2-13 15,-1 3-23-15,28-6-140 0,-32 7 53 16,-1-1-41-16,-1 2-82 0,-1 0-222 15,0 2-40-15,1 0 65 0</inkml:trace>
  <inkml:trace contextRef="#ctx0" brushRef="#br0" timeOffset="-107201.89">1383 1125 1472 0,'0'-4'86'0,"-2"2"109"0,0 1-103 0,1-1 62 0,-2 0-49 63,2 0-55-63,-1 1 44 15,1 1-37-15,0 0 2 0,0 0-5 0,-1 0-12 0,0 0-18 0,1 0-11 32,0 0-13-32,1 0-15 15,0 0 8-15,0 7 13 0,0 12-4 31,4-5 0-15,6 23 6-16,1 8-5 0,-4-20-3 16,8 25 4-16,-6-26 0 0,0-1-3 0,-1-1 2 0,2-1-3 0,0-2-2 15,0-2 4-15,1-2-4 32,10 7 7-32,-11-13-3 15,1-4-2 16,-1-1-3-15,1-4 3 0,-1 0-2-16,-1 0 3 15,10-16-10-15,2-6-94 0,-12 10-13 0,8-14-263 0,-3 3-376 0,-8 13 306 32</inkml:trace>
  <inkml:trace contextRef="#ctx0" brushRef="#br0" timeOffset="-106557.64">1414 1437 830 0,'-1'0'40'0,"1"0"66"0,0 0 79 0,0 0-93 0,6-6 108 0,5-4-58 16,-5 5-102-16,8-9 0 0,-5 7-32 0,-1-2-6 0,2 0 2 0,0-1-6 0,0-1 1 0,1 1 0 0,10-10-33 0,-3 2-223 15,-9 11-76-15,5-7-386 0</inkml:trace>
  <inkml:trace contextRef="#ctx0" brushRef="#br0" timeOffset="-105784.75">1733 1251 1570 0,'-6'5'20'0,"1"0"36"0,3-2-4 0,-3 4 57 15,1 4 1-15,3-5-77 0,0 9-13 0,1-6-22 0,0 1 4 0,0 0-1 0,6 0 1 0,-2 1 5 0,2-1-8 0,7 10 12 0,-1-4-9 16,-5-9-4-16,7 2-5 0,-2-5-3 0,-7-3 7 0,6-1 3 0,-2-6 11 47,-5-1-11-47,2-7 3 47,-5 5 0 0,1 0 3-32,-1-1-8 1,-1-1 9-16,0-1-4 16,0 0-1-16,0-14 10 0,-13 2 12 0,8 13-11 0,-7-11 26 46,-1 3 15-46,5 11-28 0,-6-5 2 0,-1 3-25 0,7 8-11 16,-5 1-46-16,7 1-7 0,0 0-44 0,1 6-71 31,2-1-133 16,-1 2-123 0,2 1-5-31</inkml:trace>
  <inkml:trace contextRef="#ctx0" brushRef="#br0" timeOffset="-105484.48">1793 965 1203 0,'-1'0'1'0,"1"0"-6"0,0 0-11 0,0 0 14 16,0 7 19-16,13 10 33 0,-6-7 0 0,9 17 70 0,-8-11-62 0,1 1-22 0,0 0-2 0,1 1-11 0,-1 0-5 0,0 1-3 0,0-1-11 0,6 17-6 0,-8-18 5 0,-1-1 3 0,0-2 1 0,0-1-2 0,-1-1-2 0,-1-2-32 16,2 6-178-16,-2-3-282 0,-2-10 218 0,-1 1-183 0</inkml:trace>
  <inkml:trace contextRef="#ctx0" brushRef="#br0" timeOffset="-105430.58">1891 1161 998 0,'0'-7'7'0,"11"-5"18"0,-2 1-18 0,-5 6-28 0,6-6-209 0,1 0-199 0,-5 6 259 0</inkml:trace>
  <inkml:trace contextRef="#ctx0" brushRef="#br0" timeOffset="-104588.68">2097 1021 1134 0,'-2'2'30'0,"0"0"28"0,0 0 25 0,-1 2 25 0,-2 2 71 0,-2 4-56 0,3-4-76 16,-4 6 42 30,0 0-30-46,4-6-41 16,-2 6 15-16,0-1-28 0,4-6-6 0,-4 9 10 31,3 2-7-31,2-6-3 0,-1 13 5 0,2 0 3 0,0-10-3 16,0 12 2-16,12-3-8 0,-8-12 8 0,6 8-9 0,-1-6-3 31,-4-7 10-31,6 3-10 0,-1-5-6 16,-6-3 3 15,7 0 7-15,0-8 3-16,-5 0-3 0,4-10-8 0,0-5-18 31,-6 10 13-15,3-14-7 62,-3 0 6-63,-3 12 20-15,-1-10 7 0,0 2-13 16,0 13 3-16,-6-10 0 0,0 11-1 47,1 0 5-47,0 1 7 15,1-1 6-15,1 2 7 0,-1 0 5 0,1 3 6 0,-4-3 23 0,5 6-41 0,0-1-8 0,-1 2 2 16,2 0 1-16,-1 0-3 0,1 0 1 31,0 0-6-31,-1 0-12 0,2 0 4 0,0 0-7 16,0 0-2-16,0 3 6 0,0 6 0 0,5 2 9 0,1-3 6 0,7 8-4 0,-1 3-3 0,-5-10 1 0,8 8-4 0,0-1-8 47,-6-9 4 0,8 5-29-47,-2-4-63 0,-6-8 10 15,6 0-244-15,-1-6-362 0,-7-1 323 32</inkml:trace>
  <inkml:trace contextRef="#ctx0" brushRef="#br0" timeOffset="-104428.48">2142 699 925 0,'0'4'56'0,"0"9"182"0,8-6-94 0,-1 3-30 0,0 1-44 16,0 3 13-16,3 2-5 0,0 2-13 0,12 21 51 0,1 3-42 0,-11-21-57 0,11 19 11 0,-1-3-16 0,-11-19-9 0,-1-3-3 0,9 14 2 0,-9-15-3 0,-3-1 6 0,2-3-2 0,-1-1-2 16,-1 0-25-16,0-2-57 0,4 4-329 0,-2-4-408 15,-4-4 466-15</inkml:trace>
  <inkml:trace contextRef="#ctx0" brushRef="#br0" timeOffset="-103304.3">2567 1110 1390 0,'0'0'34'16,"0"1"91"-16,0-1-28 0,0 1-5 16,0-1-6-16,0 0-4 0,0 0-22 15,0 0-24 1,0 0-7-16,0 0-18 0,0 0-7 0,0 0 5 16,0 0-8-16,3 0 5 31,-3 0 5-31,3 0 9 0,-1 0 11 15,1 0-2-15,5 0 35 0,4 0-8 0,-6-5-39 0,8-1 6 63,-7 1-20-32,0 1 1-31,0-1-3 16,0 0-4-16,0 0-9 0,-1 1-48 0,5-7-233 0,-1 1-366 31,-6 5 199-15</inkml:trace>
  <inkml:trace contextRef="#ctx0" brushRef="#br0" timeOffset="-102642.83">2702 815 1542 0,'0'-3'18'16,"0"2"27"-16,0 1 32 0,0 0 108 15,0 0-120-15,0 0-24 0,0 0-19 16,0 0-4-16,0 0-2 0,0 0-4 16,0 0-1-16,0 0-27 0,0 0 10 15,3 0-1-15,4 5 13 16,-3 1-1-16,0 1 1 0,9 9 4 15,-6-4-5-15,2 0-2 0,-1 2-1 16,2 1 3-16,-1 1-4 0,-1-1 4 16,9 15 1-16,-2 1-2 15,-8-17-2-15,6 13 3 16,-3-4-2-16,-7-13-1 0,2 5-10 16,-3-4 11-16,-1-8-1 15,0 0-6-15,0-3-4 16,0 0 2-16,-1 0-30 0,0-6 16 15,0 1 13-15,0-1 2 0,0-9-22 16,0 6 16-16,0-1 0 0,5-1 2 16,0-1-5-16,-1 1-4 0,-1 0 2 15,6-10-15-15,0 1-11 16,-4 12 9-16,7-4-30 16,1 2 33-16,-6 8 35 0,9-2-2 15,2 1-10-15,-10 3 11 16,0 0-4-16,8 0 11 0,-8 7-11 15,-1-2 5-15,-1-1-1 0,0 1 5 16,0 0 18-16,-2 1 11 0,2 7 51 16,-5-1-21-16,-1-4-45 0,0 9 20 15,-11-1-17-15,5-8-22 16,-5 11 1-16,-2-2-1 16,6-9-2-16,0 0-5 0,-5 6-20 15,6-9-17-15,0-1-43 0,2-1-74 16,-1 0-130-16,1-1-120 47,1-2-25-47</inkml:trace>
  <inkml:trace contextRef="#ctx0" brushRef="#br0" timeOffset="-102186.83">3100 989 1044 0,'4'-10'56'0,"-1"6"18"16,5-2 107-16,-1-5-75 0,-3 6-75 16,1-1-16-16,3-8 26 0,-4 7-25 15,0-1 4-15,0 0 1 0,-1 0 3 16,-1 1-3-16,1-1 8 0,1-7 24 16,-1 2-20-16,-3 6-30 15,0-5 3-15,0 2-24 16,-7 5-6-16,-4-2-10 15,1 1 32-15,5 5 0 0,0 1 3 16,-7 0-9-16,6 0 4 0,1 0 5 0,-2 8-5 16,3-2 6-16,-1 2 5 0,2 1 1 15,-2 9 24-15,3 3 5 16,2-10-22-16,0 12 9 16,7-1-14-16,-2-12-6 0,7 9 5 15,2-3-1-15,-6-10-7 16,10 1-5-16,2-4-28 15,-9-3-58-15,1 0-82 0,12-14-530 16,-13 6 335-16,0 1 80 0</inkml:trace>
  <inkml:trace contextRef="#ctx0" brushRef="#br0" timeOffset="-101798.72">3208 611 1858 0,'0'-2'4'16,"-2"0"-5"-16,2 2 0 0,0 0-3 0,0 0 1 16,0 0-7-16,0 0 8 15,6 0 3-15,0 7 10 0,6 8 26 16,4 8 4-16,-6-7-23 0,9 15 14 15,0 1-17-15,-9-16-13 16,9 16 9-16,1-3-1 16,-11-16-3-16,9 10-9 15,-1-3 3-15,-10-13-3 0,0-1-2 16,5 4-4-16,-6-6 8 0,-2-1-15 16,1-1-19-16,-1-1-28 0,-2 0-12 15,0-1-7-15,0 0-91 0,-2-11-89 16,0 5 54-16,-13-6-275 15,-1 1 79-15,5 4 286 0,-2 1 43 16</inkml:trace>
  <inkml:trace contextRef="#ctx0" brushRef="#br0" timeOffset="-101618.97">3346 829 796 0,'-11'-3'47'0,"0"3"47"15,1 0 37-15,1 0 25 0,-6 14 87 16,4 1-101-16,8-5-89 0,1 1 3 16,1 11 26-16,1-10-57 0,0-2-10 15,0 1 0-15,6 0-7 0,-1-2-10 16,2 0 4-16,5 6-4 15,4-6 4-15,-9-7 4 0,10 0-66 16,0-2-304-16,-8-7-25 16,8-8-365-16</inkml:trace>
  <inkml:trace contextRef="#ctx0" brushRef="#br0" timeOffset="-101289.97">3478 740 621 0,'0'6'105'15,"10"-1"64"-15,-10-1-98 0,10 3 71 16,2 5 20-16,-6-6-91 15,8 10 98-15,-6-8-96 0,-2-1-16 16,0 2-25-16,0-1 3 0,1-1-6 16,-2-1-14-16,2 3 28 15,-1-5 62-15,-4-3-31 0,-1-1 127 16,0 0 43-16,-1 0-155 16,0-5-7-16,0-6-77 0,0 3-7 15,-5-11-14-15,5 8-9 0,-5-1-13 16,5-1-27-16,-4-1-20 0,4 2-22 15,-3-3-26-15,3-9-177 16,0 3-192-16,0 12 122 16,0-2-308-16</inkml:trace>
  <inkml:trace contextRef="#ctx0" brushRef="#br0" timeOffset="-100864.45">3700 714 1404 0,'-3'0'30'0,"-2"0"75"0,1 0-4 16,3 0-70-16,-3 7 25 15,2-1-26-15,0 1-7 0,1 0-6 0,0 2-1 16,1 1-5-16,0 2-3 16,0 10-6-16,6-1-3 15,0-12-1-15,8 5 2 0,0-5 8 16,-6-6-6-16,10-3 19 0,-1 0 16 16,-9-6-30-16,7-7 0 15,-8 7-7-15,-3-2 5 0,1 1 0 16,-1-1 0-16,-3 2-4 0,0-2 0 15,-1-6 6-15,0 2-9 16,-7 7-14-16,-4-5-30 0,-3 4 5 16,7 3 26-16,-10-1-18 15,-1 2-74-15,9 2 7 16,-8 0-327-16,11 0 96 0,0 0-12 0,0 6 92 16</inkml:trace>
  <inkml:trace contextRef="#ctx0" brushRef="#br0" timeOffset="-100482.14">3841 675 1826 0,'0'6'7'16,"0"-2"18"-16,0 0 15 0,0 9 62 16,0 3-55-16,0-8-45 0,9 11-5 15,1-2 6-15,-4-10 2 16,7 7-5-16,1-4 2 16,-6-7 0-16,7-1 2 0,-7-2 5 15,-1 0 2-15,0 0 4 0,-1-5 3 16,0-1-3-16,0-1 0 0,2-6 12 15,-2-3 5-15,-4 8-14 16,-1-8 13-16,-1 0-2 0,0 8-16 16,-6-6 2-16,-5 2-23 15,4 6-7-15,-8-3-38 0,6 6 6 16,1 1-19-16,-2 2-19 0,1 0-35 16,-1 0-49-16,1 7-83 0,-6 9-512 15,3 2 162-15</inkml:trace>
  <inkml:trace contextRef="#ctx0" brushRef="#br0" timeOffset="-99714.71">3956 628 1011 0,'4'-2'10'0,"3"0"98"0,-1 1-22 16,-2 1 10-16,2 0-18 0,-1 0-16 15,1 0 3-15,1 0-11 0,10 12 49 16,-1 0-2-16,-7-7-50 0,7 8 25 16,-1-1-37-16,-9-6-14 15,6 4 29-15,-7-6-34 0,-2 0-10 16,-1-2-2-16,0 1-4 0,0-2-3 15,-1 0 21-15,0 0 84 16,-1-1 88-16,0 0-93 0,0 0 29 16,0-12-108-16,0 5-24 15,-5-9 0-15,-6-6-2 16,7 9 0-16,0-16 8 0,0 14-9 16,1 0 3-16,2-2-2 0,1 2 2 15,0-1 5-15,0 1-3 0,0-10-13 16,5 14-2-16,0 3-6 0,0 1 7 15,6 0-13-15,-6 7 27 0,0 0 6 0,0 0-1 16,0 0 2-16,1 5 2 0,5 8 8 16,2 3-1-16,-7-8-12 15,6 11-3-15,-5-9-4 0,-3-2 4 16,2 0-1-16,-2 0 1 0,1-2-2 16,-1 1-8-16,4 2-41 15,-1-3-84-15,-5-4 43 0,1 1-102 16,-1-3-15-16,-2 0 121 15,0 0-82-15,0-6-30 16,0-1 95-16,0-9-32 0,0 7 122 16,0-1 20-16,0 1 0 0,0-1 13 15,0 0 10-15,0 1 9 0,0-4 78 0,0 8-51 16,0 1 10-16,0 2-11 0,0 1-5 16,4 1-2-16,2 0 26 15,3 0-2-15,-4 0-32 0,6 0 92 16,3 5-10-16,-6-5-93 15,9 13 20-15,2-4-13 16,-9-6-32-16,10 3 3 0,-10-2-10 16,0-1-1-16,-1-1 0 0,1 2-8 15,-2-2-1-15,0 1-2 0,6 3-55 16,-6 0-182-16,-5-4-9 16,1 5-703-16</inkml:trace>
  <inkml:trace contextRef="#ctx0" brushRef="#br0" timeOffset="-99313.83">4504 292 1880 0,'-6'-2'13'15,"1"2"25"-15,-7 0 60 0,7 0-58 16,-2 7-25-16,0 0-1 0,-1 2 17 16,-7 9 57-16,8-10-53 0,1 0-17 15,1 1-16-15,1-3 0 0,2 6-1 16,2-7-7-16,0-2 3 0,0 0-1 15,0 1 3-15,9 2 8 0,-4-3-5 0,1-2 3 16,0 0-2-16,2-1-2 16,9 0 10-16,-9 0-12 0,2 0 3 0,0 2 0 15,7 2-3-15,-8-2 4 0,-2 2-2 16,0 0 2-16,-2 2 3 0,4 8 5 16,-8-6-6-16,-1 0-15 0,0 3-38 15,0 0-74-15,0 3-155 0,-7 0-286 16,-9 19-430-16</inkml:trace>
  <inkml:trace contextRef="#ctx0" brushRef="#br0" timeOffset="-97865.43">2553 1694 1682 0,'-4'-9'17'0,"0"-1"20"0,-7-7 125 0,6 10-47 0,2 0-3 0,-2 0-14 0,1 2-1 15,0 1-37-15,2 0-22 0,-1 1-23 0,1 2-27 0,2 1 9 0,0 0-4 0,0 0 0 0,8 11 5 16,0 1 2-16,17 20 15 0,-10-11-7 0,0 1-5 0,2 3-3 0,0 1 5 0,-2-2-1 0,1-1-1 0,10 16 0 31,-14-23-2-31,-2-2 0 0,0-4-7 0,-2-3 1 16,-1-1-4-16,-1-4-2 0,5-2-7 0,0-9 3 0,-7-1 5 0,5-15-1 0,-5 11 5 0,-1-3-2 47,0 1 2-47,-2-2 2 0,1 0 1 0,-2-1 0 0,0-16 7 15,0 17-6-15,0 3 2 0,0-1-8 0,0 4 3 0,0 1 0 0,0 3-3 0,0-4-6 0,0 10 10 16,0 2 7-16,0 0-1 0,6 0 4 0,0 7-2 62,2 1 0-62,11 9 3 16,2 5 1-16,-11-10-5 0,11 9-3 0,-11-11 5 16,0-1-1-16,1 0 0 0,-1-1 1 0,-1-2-9 0,0 1 0 0,10 4-10 0,-11-7 13 0,-1 0-12 0,-1-3-21 0,1 0-19 15,-2-1-36-15,1 0-14 0,7-8-165 32,-8 2 96-17,1-1-69 16,0 0-62-15,0 0-73 0,0-1 58-16,0 0 90 0</inkml:trace>
  <inkml:trace contextRef="#ctx0" brushRef="#br0" timeOffset="-97155.33">3094 1514 1308 0,'-3'0'34'0,"0"0"23"0,1 0 14 0,-1 0 24 0,0 0-23 0,-4 0 59 16,4 4-83-16,0-4 0 0,-1 7-12 0,1-2-13 0,0 1-1 0,0 1-17 0,-1 8 0 0,2 4-5 0,2-8 7 0,0 11 10 0,0-11-11 0,5 0-8 0,1-1 0 0,-2 0 4 0,1-2-3 0,0 0 2 15,3 2 2-15,-3-6-3 0,0-2 4 0,-1-1-7 0,1-1 1 0,-1 0 5 0,0 0-3 0,5-14-1 0,-4 7-21 0,-1-1-6 0,0-2-13 16,-1 0-14-16,0-2 7 0,0 1 1 16,-1-12-26-16,-2 12 50 0,0-1 5 0,0 1 15 15,0 1 1-15,0 0 5 16,-6 0 1-16,1-6 54 15,5 3 35-15,-4 9-63 0,4-2-7 16,0 6-19-16,0 0-6 31,0 0 7-31,0 0-1 16,0 0-3-16,6 6 2 0,5 5 0 0,-5-7 1 0,0 2 3 0,1-2-5 0,0 2 3 0,0-1-4 16,0 0-6-16,7 4-2 62,-7-6-22-31,0 0-47 32,0 1-85-48,0-1-157 17,-1-2-101-17,-1 0 30-15</inkml:trace>
  <inkml:trace contextRef="#ctx0" brushRef="#br0" timeOffset="-96663.65">3225 1259 1427 0,'0'-3'28'0,"0"1"39"0,0 0-33 0,0 2-26 15,0 0-4-15,0 0 10 0,0 0 22 0,5 0 16 0,6 14 79 0,1 2-32 0,-3-4-65 0,9 12 18 0,-9-12-30 0,2 1-1 0,-2-1-7 0,1 0-1 0,0 0-5 0,-1-2-4 16,10 10 6-16,-10-11-10 0,-1-1-3 0,-1-3 4 0,-1 1-2 0,0-1 4 0,-2-2-1 0,3 1-3 0,-4-2-3 0,-1-1 5 0,0 0-1 0,-1 0-8 0,-1-1-6 0,1 0-7 0,-1 0-25 15,0 0 24-15,0 0 0 0,0 0-8 0,0 0-5 0,0 0 8 0,0-5 2 0,-5-1-10 0,-1 1 21 0,2-1-3 0,0 2-5 0,-2-2 2 0,1 1-3 0,-1 0 8 0,-6-5 17 0,-2 3 25 0,8 3-10 16,-7 1 17-16,6 2-14 0,1 1-5 16,1 0-2-16,-1 0 4 0,1 0 2 15,0 6-3-15,-5 3-4 0,6-4-14 16,1 1 0-16,2 1 2 0,0 2 3 0,1-1 2 16,0 2 4-16,0 9 8 0,5-7-10 15,1-3-7-15,-1 2 0 16,2-1-1-16,-1-1 3 47,1-1-2 0,8 6 2-32,-7-8-6-15,-1-2 1 0,1 0-21 0,-1-2-39 16,0-2-60-16,1 0-86 0,6 0-549 0,-2-16 140 15</inkml:trace>
  <inkml:trace contextRef="#ctx0" brushRef="#br0" timeOffset="-94553.2">3757 1275 1541 0,'1'-3'5'0,"0"1"14"0,-1 2 4 0,1-1-5 16,2 1-13-16,-2 0-5 0,1 0 3 0,1 5 17 0,2 0 0 0,0 1 4 0,0 1 12 0,9 11 8 0,0-1-23 0,-7-8-8 0,3 9 5 15,-4-12-12-15,-2 0-5 0,0 0-1 16,-1-2-4 15,-1 0-1 0,0 0 4-31,3 0 3 16,-4-3-1-16,0 0-6 0,1-1 0 0,-1 0 2 0,-1 0 1 0,0 0 13 0,3 0 11 31,-2-6-5-31,0-1-12 16,0 0 4 31,0-1-8-47,-1-1-1 47,0-3 5-47,0-15-5 62,0 13 6-46,0-1-3-16,0 1 6 31,0-1 3-31,0 2-1 16,0-1 3-16,0-10 5 0,0 15-6 0,0 0-6 15,0 3 9-15,0 1 1 0,0 1-7 0,0 2 6 0,5 1-4 0,0 1-3 31,-1 0-5-15,2 0 1-16,0 7 8 0,1 0-10 63,1 1 2-63,7 6 0 31,-8-6-1-31,0-1-2 47,-1-1 1-16,0 1-5-15,-1-2-2-16,0-1 3 15,3 2-2-15,-5-5 2 0,0 1-2 0,0-1-4 0,-1-1-7 31,0 0 0-15,1 0 0-16,1-5 0 0,-1-1 15 31,-1-1 1-15,0-1-7 31,1-1 4 0,0-1-5-47,-2-1 2 15,3-11 0-15,-2 10 7 0,-1 1-8 0,1 2-2 16,0 2 3-16,0-1-4 0,-1 3 7 0,6-2 2 31,0 4 1-15,-3 2 0-16,7 1 5 0,-4 0-7 47,1 0 3-32,0 0 1 32,2 0-2-47,0 0-1 0,-1 5-8 0,8 4-88 0,-9-5-29 16,0-1-97-16,-1 1-147 0,0-1-67 0,-1-3 63 0</inkml:trace>
  <inkml:trace contextRef="#ctx0" brushRef="#br0" timeOffset="-94252.77">4177 1020 1324 0,'3'4'40'0,"2"1"33"16,1-1 36-16,0 0-5 0,1 2-9 0,0 1-28 0,8 7-10 0,-7-8-50 0,-1 2 4 0,0-1-3 0,0-1 1 0,0 0 4 16,-2-2-9-16,7 4-12 0,-7-5 2 0,-1 1-48 0,0-2-82 0,-1 2-175 0,0-1-162 0,-1-2 48 0</inkml:trace>
  <inkml:trace contextRef="#ctx0" brushRef="#br0" timeOffset="-94180.96">4208 868 2144 0,'0'0'-4'0,"-3"-2"-1"0,3 2-3 0,-1 0-1 0,1 0-32 16,0-1-45-16,0 1-68 0,0-1-131 0,-1 1-612 0</inkml:trace>
  <inkml:trace contextRef="#ctx0" brushRef="#br0" timeOffset="-93274.64">4425 900 1734 0,'-6'5'5'16,"-5"6"22"-16,4-4 2 0,2-1 9 15,0 3 12-15,-2 0-11 0,1 0-6 0,1 0-11 16,-3 8-11-16,2-3-6 16,5-8-9-16,1 0 7 0,0-4-4 15,0-1 4-15,0 0-7 0,0 1-1 16,7-2 3-16,-2 2 3 0,9 0 7 15,-7-2-5-15,0 0-2 0,3 0-3 16,0 0 4-16,1 0-1 0,-1-6 1 16,13 1 5-16,-13 0-7 0,1 5-1 15,-3-4 3-15,1 4-4 0,-2 0 1 16,0 0 3-16,4 0-9 0,-4 0 10 16,-4 0 0-16,1 6 25 15,-3 0-14-15,0 0 10 0,-1-1-9 0,0 2-4 16,0 0 2-16,0 0-11 0,-6 7 0 15,0-6-7-15,6-2 3 16,-6-1 3-16,1-1-13 0,1 0-12 0,1 0-34 16,-4 1-195-16,3-4 33 0,1-1-128 15,0 0-69-15,1 0 39 0</inkml:trace>
  <inkml:trace contextRef="#ctx0" brushRef="#br0" timeOffset="-92670.98">4694 785 1330 0,'-4'0'59'0,"0"0"11"0,1 4 29 16,0-4-1-16,-1 7-3 0,0-4-16 0,-1 2-25 16,-5 3 20-16,5-2-49 0,-2 0-2 15,1 1-6-15,1 1-8 0,-1-2-5 16,0 3-4-16,-4 8 9 0,6-11-7 15,1 2 1-15,1-1-9 0,0-2 3 16,2-1-3-16,0-1 1 0,0 2 4 16,0-4 0-16,0 1-3 15,11 0 0-15,-6-2 7 0,-1 0-2 16,0 0-5-16,2 0 6 0,1 0-3 0,1 0 1 16,8-6 3-16,-8-1-5 0,1 3-1 15,0 4-1-15,1-5 6 16,-1 3 0-16,-2 2-3 0,8 0 2 0,-8 0 0 15,-1 0 5-15,-2 0-1 0,1 0-4 16,-2 0-2-16,-1 4 4 0,2 2 12 16,-3 2 41-16,-1-4-22 15,0 4 21-15,0-2-41 0,0-1-3 16,0 0-8-16,0 1 1 0,0-2-3 16,-5 1-4-16,-1 1-66 0,6-3-13 0,-5-2-63 15,5 0-82-15,-4-1-155 16,1 0-89-16,0 0 61 0</inkml:trace>
  <inkml:trace contextRef="#ctx0" brushRef="#br0" timeOffset="-92392.84">4856 730 1598 0,'1'0'5'0,"3"5"114"0,-2 0-20 16,1-1 24-16,0 0-22 0,0 1 0 16,1-1-11-16,1 1-19 0,5 7 7 15,2 2-55-15,-7-9-12 16,7 6-4-16,-7-6-7 0,0 0 1 15,0-2-9-15,-1 1-46 0,0 0-59 16,0 0-74-16,2 0-469 16,-3-1-240-16,-3-2 580 0</inkml:trace>
  <inkml:trace contextRef="#ctx0" brushRef="#br0" timeOffset="-92248.86">4808 560 1697 0,'-2'-2'-13'0,"1"-2"-40"15,0 2-23-15,1 2-23 0,0 0-47 16,0 0-103-16,0 0-425 0</inkml:trace>
  <inkml:trace contextRef="#ctx0" brushRef="#br0" timeOffset="-91539.69">4976 653 1085 0,'5'4'45'16,"0"-1"38"-16,0 1 20 0,0 0 49 15,7 7 70-15,1 2-74 0,-6-6-96 16,7 8 32-16,-7-7-62 15,-1-1-9-15,1-1 4 0,-1 0-2 16,0-1-3-16,0-1 3 0,6 2 9 0,-2-4 28 16,-5-2-15-16,6 0 24 15,-7 0-44-15,2-8-8 0,-2-1-5 16,3 2 0-16,-3-3-2 0,2-1-8 16,5-13-11-16,-2-3-10 15,-5 13 17-15,4-14-15 0,0 4-1 16,-6 12 18-16,5-9-17 15,-2 12 10-15,-3 2-7 0,2 1-8 16,-1 0-5-16,2 2-1 0,-2 0 9 16,4 0 1-16,1 3 19 15,-4 1 8-15,4 0-1 0,-3 0 2 0,-2 0-1 16,2 0 3-16,-2 5-2 0,1-5 0 16,1 0 0-16,3 0-4 15,-2 0 18-15,-3 0-6 0,2-6 7 16,-1-3-4-16,-2 5-8 15,2-5 4-15,-4 4 0 0,0 0-8 16,0 1 1-16,0 0 1 0,0 1-6 16,-7-5 2-16,1 4-7 0,1 1 1 15,-1 0-2-15,1 0-7 0,-6 2 1 0,6 1 9 16,0 0 9-16,0 6-7 0,1 0 0 16,1 2 2-16,0 9 2 15,3-8 2-15,0 2-3 0,0 1 1 0,0-2-2 16,7 1 0-16,-1 1 5 0,5 6 3 15,6 0 11-15,-9-9-6 16,13 5 26-16,-9-7-10 0,-1 0-4 16,2 0-6-16,-2 0-8 0,0 0-4 15,1-1 6-15,9 6 12 0,-4-1 0 16,-10-6-13-16,5 5 7 16,-8-5-9-16,-1 0 2 0,-1 2-2 15,-2-1 2-15,0 2-9 0,0 2-8 16,-14 13-116-16,0 3-214 15,5-12-5-15,-10 15-539 0,9-16 527 0</inkml:trace>
  <inkml:trace contextRef="#ctx0" brushRef="#br0" timeOffset="-90549.54">4372 1647 1530 0,'-1'0'-13'16,"1"0"5"-16,0 0 1 0,0 0 16 0,0 0 3 16,0 0 11-16,0 7 1 0,15 7 23 15,-7-4-25-15,1 1 3 0,0 3-10 16,1 1-5-16,0 0-3 0,11 16-4 16,-3-2-1-16,-10-15-8 15,7 9 9-15,-9-14-1 0,-1-1 0 16,1-1 3-16,-2-1-3 0,-1 0 1 15,1-3 1-15,0 3 0 0,-2-5-4 16,-1 0 0-16,0-1 3 0,-1 0 2 16,0 0 2-16,0 0 6 0,0 0-5 15,0 0-6-15,0 0-20 0,-5-5 11 16,-1 5 2-16,1-6 5 0,0 2-3 16,0 0-9-16,-2 0 0 0,-9-5-8 15,7 7 22-15,0-2-1 16,0 2 4-16,0 2 5 0,-1 0-6 0,-8 0-16 15,2 12 8-15,9-6 9 16,-6 9 4-16,8-7-6 0,0 1 2 16,2-1-6-16,1 0 3 0,0 0 1 0,2 0-7 15,0 7 7-15,0-7-3 16,7 0 7-16,-1-1 2 0,1 1-8 16,0-1 7-16,8 7-6 0,3-2 2 15,-9-6-4-15,8-1-1 0,-7-3-8 16,-1-2-24-16,1 0-40 0,-1 0-71 15,0-7-116-15,1-1-99 0,8-10-291 16</inkml:trace>
  <inkml:trace contextRef="#ctx0" brushRef="#br0" timeOffset="-90065.05">4721 1664 1337 0,'-6'0'35'0,"2"6"21"16,0-6 36-16,-1 7 26 0,0-1-15 15,-7 5 66-15,6-6-114 0,0 2-13 16,0-2-14-16,1 2-9 0,1 1-10 0,-4 6-2 15,5 1-7 1,3-6-1-16,0 8-8 0,0-7 14 0,0-1-3 16,7 0 5-16,-1 0-4 0,0-1-4 15,0-1-2-15,7 5-9 0,-6-8 5 16,-1 0-4-16,1-3-10 0,-1-1 3 16,-1 0-20-16,6 0-26 15,-3-11-7-15,-4 5 29 0,3-8-72 16,-4 5 45-16,0 0 12 0,-2 0 14 15,2-1 1-15,-1 1 19 0,-1 0 3 16,0-9 2-16,0 9 11 0,-1 2 9 16,0 0-3-16,0 2 6 0,0 0 1 15,2-1 11-15,1 4-3 0,-1 2-12 16,4 0 23-16,0 0-10 0,-2 0 5 16,3 5-17-16,0-5 3 0,1 4 10 15,1-4 0-15,10 0 17 0,-10 0-26 16,0 0-7-16,-1 0-30 0,1 0-30 15,-2-6-89-15,5-4-455 16,-3-1 21-16</inkml:trace>
  <inkml:trace contextRef="#ctx0" brushRef="#br0" timeOffset="-89779.36">4749 1377 1003 0,'0'6'104'15,"10"9"96"1,21 32 23-16,-21-33-184 16,1 0 0-16,0 0 7 0,0 1-3 15,11 13 4-15,-12-14-36 0,0 0-5 16,0 0-9-16,-1-1 7 0,1-1-2 15,7 8 6-15,-10-11-9 0,0-2-1 0,0 1-3 16,-3-3-28-16,0 0-46 0,-1-1-31 16,0 1-252-16,-1-3-191 15,-2-1 276-15</inkml:trace>
  <inkml:trace contextRef="#ctx0" brushRef="#br0" timeOffset="-89588.31">4897 1606 758 0,'0'-3'15'0,"0"-5"8"16,0 5-18-16,0 0-10 16,5-2 14-16,-5 0-5 0,6 1-4 0,-2-1-5 15,5-5-28-15,-4 6 33 0,1-1-9 16,1 0 4-16,0 0-19 0,0 0-21 16,10-5-107-16,-1-1-121 15,-9 6 155-15</inkml:trace>
  <inkml:trace contextRef="#ctx0" brushRef="#br0" timeOffset="-89307.85">5049 1428 1184 0,'-3'5'17'15,"2"2"13"-15,-3 7 59 0,3-5-43 16,0 0 2-16,1 1 8 0,0 0-7 16,0 1-2-16,0 10-10 0,6 1-25 15,-1-12-9-15,6 6-11 16,-6-9 12-16,-1-2-3 0,0-1-9 16,1-2-14-16,-1 0-18 0,1-2-10 0,5 0-98 15,-6 0 18-15,0-7-86 0,-1-1-31 16,0 1-36-16,-1-1 46 15</inkml:trace>
  <inkml:trace contextRef="#ctx0" brushRef="#br0" timeOffset="-89135.2">5104 1374 916 0,'0'0'90'0,"6"0"26"0,-2 0 18 0,0 7-25 15,-1 0-43-15,1-1-32 0,6 8-6 16,-4-7-27-16,-1 0 1 16,2 0 1-16,0-1-6 0,-1-1 3 0,8 5 2 15,-1-2-75-15,-8-6-60 16,6 2-462-16,-7-2 272 0,0-2 83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1:16:30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20875 3642 565 0,'0'-2'-19'0,"0"-2"-27"0,0 2-40 15,0-1-23-15,0-6-100 0,0 4 154 16</inkml:trace>
  <inkml:trace contextRef="#ctx0" brushRef="#br0" timeOffset="675.83">20875 3596 1653 0,'0'0'33'0,"0"0"30"0,0 0 109 16,0 0-99-16,0 5-12 0,0-5 5 15,0 3 8-15,0-3 4 0,3 4 58 16,-3-1-70-16,4-2-1 0,1 1 3 16,-3 0 16-16,6 3 75 0,-3-3-82 15,0 2-3-15,1-1-3 0,1 1-5 0,0-1-17 16,10 5 19-16,-7-4-43 0,0 1 8 15,1-1 3-15,2 0 12 0,12 3 60 16,-10-3-54-16,-1-2-11 0,3-1 0 16,1 0-22-16,0-1-5 0,25 0-16 15,-21 0 14-15,0-6 0 0,2 6 10 16,-1-7 10-16,23-4-19 0,-26 5-14 16,1 1-7-16,-2 0 10 0,0 1-9 15,-2 1 5-15,11-4-8 0,-16 7 6 16,-3 0-5-16,1 0 1 0,-1 0 9 15,6 0-6-15,-8 0 3 0,-1 0-7 0,1 4 12 16,-1-4 2-16,-1 6-7 0,6-2-9 16,-7-1 1-16,2 1 12 15,-2-2-8-15,0 0-3 0,2-2-30 16,-2 1 1-16,-2 0-21 0,2 2-13 0,-1-3-28 16,1 2-5-16,6 0-196 0,-3-1 96 15,-2-1-59-15,2 0 7 0,0 0-47 16,7 0-506-16,-7 0 334 0,-2 0 80 15</inkml:trace>
  <inkml:trace contextRef="#ctx0" brushRef="#br0" timeOffset="5761.27">19075 4756 1234 0,'0'0'25'0,"0"-4"-1"0,4 4 13 16,-4 0-1-16,0-3 10 0,3 1 63 15,-3 1-59-15,0 1-17 0,0-1 3 16,0 1-6-16,0-1-1 0,0-1 11 16,0 2-27-16,0-1-8 0,0 1 1 0,3-2-6 15,-3 2 1-15,4-1 8 0,-1 1-5 16,-2-1-3-16,1 1-4 15,-1-1-3-15,1 1 6 0,1-1-3 0,-1 1 5 16,0-1-1-16,1 1-4 0,-2 0-2 16,1 0 4-16,3 0-24 0,-3 0-9 15,0 0-40-15,1 0-53 0,1 0-95 16,-1 0-119-16,2 0-326 0</inkml:trace>
  <inkml:trace contextRef="#ctx0" brushRef="#br0" timeOffset="6106.82">19171 4680 1204 0,'21'0'5'16,"-7"0"3"-16,-1 0-2 0,2 0 2 15,0 6 2-15,19 4-59 0,1-4-321 16,1 4-198-16</inkml:trace>
  <inkml:trace contextRef="#ctx0" brushRef="#br0" timeOffset="7481.32">18900 5416 1544 0,'6'0'77'15,"-1"0"2"-15,0 0 35 0,-1 0-11 16,0 0-6-16,0 0-9 0,5 5 63 16,-3-5-88-16,-2 6-5 0,2-2-13 0,0-1-9 15,1 1-8-15,7 7-7 16,-7-6-12-16,2 1-2 0,-1 1-10 15,2 0 1-15,-1-1-1 0,12 7 3 0,-11-8 8 16,0-1-10-16,1 0-18 0,-1 0-29 16,0 1-46-16,10-3-197 0,-10 2 50 15,0 1-225-15,0-1-28 0,-1 0 49 16</inkml:trace>
  <inkml:trace contextRef="#ctx0" brushRef="#br0" timeOffset="8001.34">19115 5906 1357 0,'5'-5'40'0,"2"5"28"15,-2-6 22-15,10-3 109 16,-8 6-134-16,0-1-13 0,3-1-19 0,-1 0-15 16,0 0-2-16,12-1-7 0,-11 2-9 15,1 2-7-15,1 2-23 0,-2 0-23 16,10 0-177-16,-10 0 18 0,-1 0-155 16,-1 0-20-16,-1 6 39 0</inkml:trace>
  <inkml:trace contextRef="#ctx0" brushRef="#br0" timeOffset="61675.95">21170 9152 1996 0,'-2'0'26'0,"1"0"13"16,0 0 92-16,1 0-57 0,0 0 14 0,0 0 2 15,0 0 0-15,0 0-20 0,4 0 23 16,1 0-55-16,-2 0 53 15,1 0 53-15,2 0 48 0,10 0 180 0,-4 0-255 16,4 0-38-16,3 0-16 0,5-4-1 16,30-4 46-16,-23 4-76 0,1-1-9 15,5 1-13-15,1 0-1 0,0-1-5 16,39-5 4-16,-40 7-12 0,-1-2 7 16,-2 3 1-16,-2-1-1 0,22-1-2 15,-30 3-10-15,-4 1-5 0,-2 0-14 16,-1 0-30-16,8 0-180 0,-16 0 23 15,-2 0-67-15,-2 0-64 0,-1 0-71 0,-2 0-158 16,0 0-656-16</inkml:trace>
  <inkml:trace contextRef="#ctx0" brushRef="#br0" timeOffset="71971.48">10746 5519 2038 0,'2'0'-2'0,"2"0"37"15,-1 0 31-15,0 0 29 0,1 0 33 16,0 0 26-16,10 0 123 0,6 0-30 16,5 0 4-16,-8 0-148 0,1 0 6 15,2 0-33-15,1 0-12 16,2 0 1-16,32-6-18 0,-27-1-28 0,0 0-16 15,1 3-2-15,0-1 3 0,29-6 9 16,-30 6-25-16,-1-1-73 0,0 0-124 16,2-1-142-16,-3-1-187 0,25-5-1065 15</inkml:trace>
  <inkml:trace contextRef="#ctx0" brushRef="#br0" timeOffset="75981.39">19849 4596 1787 0,'0'0'48'0,"0"0"30"15,0 0 22-15,0 0 11 16,0 0-6-16,0 0 85 0,0 0-113 0,0 0-12 15,0 0-17-15,0 0-17 0,0 0-4 16,0 0-25-16,0 0 2 0,5 0-4 16,-5 0 0-16,4 0 4 0,-1 0 11 15,-1 0 10-15,3 0 10 0,0 0 7 16,3 0 3-16,14-5 35 0,-9 1-51 16,3 4-2-16,0-4-11 0,3 0-1 0,1 1-3 15,19-3-1-15,-18 5-10 16,-2-1-1-16,2 1 0 0,-1 1 6 0,0 0-3 15,18 0 3-15,-20 0-5 0,0 4-4 16,-1 1 4-16,0-1-12 16,12 6-44-16,-16-6-28 0,-1 1-41 0,0-1-44 15,-2 2-57-15,-1-2-26 0,5 6-522 16,-8-6 270-16,-2-1 75 0</inkml:trace>
  <inkml:trace contextRef="#ctx0" brushRef="#br0" timeOffset="76331.23">20313 4503 1904 0,'0'-1'8'0,"0"-1"11"0,0 1 17 16,0 0 15-16,7-4 81 0,-1 3-77 0,-1-1-8 15,3 0-16-15,-1 1 2 16,1 0-4-16,11 0 8 0,-10 2-22 0,1 0-3 16,0 0-2-16,-2 0 1 0,8 13 10 15,-10-7-6-15,-1 2-4 0,-2 0 6 16,1 1-5-16,-4 1-1 0,0 14 13 15,0-11-16-15,-11 2-5 0,3-1-23 16,-2 2-51-16,0-2-57 0,-12 11-339 16,10-12 11-16,4-4-55 0,-2 0 80 15</inkml:trace>
  <inkml:trace contextRef="#ctx0" brushRef="#br0" timeOffset="77479.56">20833 4375 1233 0,'2'0'46'0,"0"0"37"15,1 0 152-15,-2 0-129 0,-1 0-5 16,0 0 0-16,0 0 7 0,0 0 1 0,0 0 66 16,0 0-100-16,0 0-3 15,0 0 3-15,0 0-14 0,0 0 39 0,0 0-55 16,-3 0 2-16,3 0-16 0,-4 0-6 16,0 0-19-16,-3 0-17 0,2 5 7 15,0 0 0-15,-2 2 7 0,0 1-3 16,-10 17-8-16,9-9 0 0,-2 1 11 15,2 0-7-15,-1 2 8 0,2 1-4 16,-3 18 0-16,7-20 0 0,1 0 0 16,2-1-1-16,0-2 5 0,0 13 6 15,7-18-2-15,0-1 3 0,1-2 3 0,3-2 1 16,-1-1 2-16,17-4 19 16,-11 0-19-16,1 0-6 0,1-8-1 0,0 0 1 15,15-7 19-15,-17 6-10 0,-3 0 8 16,1 0 19-16,-3 1 21 0,-1-1 15 15,4-7 73-15,-10 9-106 0,-1-1-20 16,-3 0-13-16,0-1-11 0,-9-7 0 16,-1 7-13-16,-2 0 4 0,-3-1 1 15,-1-1-17-15,-1 0-34 0,-19-9-201 16,19 11 17-16,1-1-93 0,2 1-228 16,0 1-165-16</inkml:trace>
  <inkml:trace contextRef="#ctx0" brushRef="#br0" timeOffset="79609.36">19893 5318 900 0,'0'0'36'0,"0"0"-10"0,0 0 3 0,-1 0-8 16,0 0-83-16,1 0-27 16,0 0-59-16,0 0-44 0,0 0-28 0,0 0 55 15</inkml:trace>
  <inkml:trace contextRef="#ctx0" brushRef="#br0" timeOffset="80005.33">19878 5318 1468 0,'0'-2'84'16,"0"2"-9"-16,0-2 21 0,0 1-12 0,0 1 13 16,0-2 84-16,0 2-104 0,0-1-21 15,0 1-14-15,0-1-5 0,0 0-7 16,0 0 16-16,0 1-33 0,0 0-10 16,0 0 1-16,0 0-12 0,0 0 6 15,4 0 4-15,0 0 20 0,-1 0 5 16,4 0 8-16,0 0-2 0,17 0 10 0,-13 0-29 15,5 0 0-15,1 0-2 0,1 6-3 16,21-2 3-16,-20-1-12 0,0 1 2 16,0-1 1-16,-1 0-2 0,16 3 1 15,-19-3-4-15,1-1 2 0,-3 1-2 16,-1-1 1-16,0 0-10 0,8 2-81 16,-10-2 4-16,-3 0-30 0,-1-1-26 15,1 0-60-15,3 2-516 0,-7-2 249 16,-1 0 78-16</inkml:trace>
  <inkml:trace contextRef="#ctx0" brushRef="#br0" timeOffset="80374.83">20166 5254 1709 0,'5'-2'2'16,"-5"1"19"-16,5 0 14 0,7 0 86 16,-8 0-65-16,0 1-5 0,2 0-16 0,1 0-5 15,0 0-10-15,10 0-3 0,-8 5-12 16,1 0 0-16,-1 1 3 0,0-1 5 15,6 8 7-15,-8-8-15 0,-2 3-4 16,-1 1 8-16,-1 0 2 0,-3-2 2 16,0 14 2-16,0-10-15 0,-8 3-1 15,-1-2-3-15,-1 1-41 0,-9 14-226 16,8-14-33-16,1 0-175 0,0-1 36 0,-1-1 57 16</inkml:trace>
  <inkml:trace contextRef="#ctx0" brushRef="#br0" timeOffset="81268.19">20666 5211 1449 0,'2'0'24'0,"1"0"18"15,-1-1 11-15,1-1 19 0,3 2 81 16,-6 0-66-16,1 0-7 0,-1 0-19 16,0 0-22-16,0 0-17 0,0 0-2 15,0 0-10-15,0 0-3 0,0 0 1 16,0 0 10-16,-10 10 16 0,5-3-19 0,0-2-8 16,0 3-6-16,-2-1 1 0,-10 12-9 15,9-10 4-15,-1 0 1 0,3 1 3 16,-1-2-1-16,0 1 4 0,-3 6-6 15,7-8-3-15,1-1-2 0,0 1 1 16,0-3 4-16,2 6-9 0,0-7 10 16,0 2-7-16,7-3 13 0,-1 1-4 15,7 3 0-15,-6-4-6 0,-1 1 5 16,4 0 2-16,0-3 1 0,14 3 12 16,-12-3-4-16,1 0 2 0,3 0-7 15,2 0-2-15,-2 0 0 0,16-11 6 0,-15 11-4 16,-3-7-6-16,3 3-1 0,-3-1-1 15,13-2 3-15,-14 4-5 0,-1-1 4 16,-2 1-1-16,0 0 2 0,7-3 9 16,-12 2 0-16,1 1-4 0,-3-1 3 15,0 0 2-15,-2-5 25 0,-1 4-15 16,0-1 2-16,0 0-1 0,0-1 5 16,0-2 1-16,-4-8 28 0,-2 8-12 15,2 0 6-15,4 1 24 0,-4 0 16 16,1-3 102-16,3 6-111 0,-2 1-15 15,2 2-27-15,0 0-14 0,-1 0-17 16,1 2-18-16,0 0-1 0,0 0-7 0,0 0 5 16,0 8 6-16,0-1 11 15,0 2 1-15,0 2-6 0,0 2 8 0,0 2-8 16,0 16 5-16,0-15-8 0,0 0 7 16,0 1 0-16,0-2-7 0,0 15-92 15,0-16-29-15,0-1-61 0,-6 0-59 16,6-1-70-16,0 9-812 0,0-12 621 15</inkml:trace>
  <inkml:trace contextRef="#ctx0" brushRef="#br0" timeOffset="82277.32">19861 5666 1389 0,'0'0'35'0,"0"0"7"0,0 0-1 0,0 0-20 15,0 0-13-15,0 0-2 16,0 0 53-16,0 0 2 0,0 0 7 0,4 0 8 15,4 4 17-15,-3 3-49 0,-1-1 5 16,3 0-6-16,0-1 14 0,10 9 38 16,-8-8-71-16,3 1-7 0,-1-1 2 15,1 2-3-15,12 8 4 0,-11-10-20 16,0 1 4-16,0 1-1 0,0-2 0 16,-2 1-1-16,15 5 0 0,-16-6-3 15,2-1 1-15,-2-1-13 0,-2 1-31 16,9 3-148-16,-10-6 30 0,1 2-56 0,-3-2-107 15,2 0-115-15,4-1-273 16</inkml:trace>
  <inkml:trace contextRef="#ctx0" brushRef="#br0" timeOffset="82642.25">20158 5688 1614 0,'0'-4'51'0,"6"3"-4"16,-6-1 20-16,0 1-6 0,4 0-10 0,-4 1 2 16,7-2 29-16,-4 1-30 0,0 0-4 15,1 1-2-15,2 0 0 0,6 0 5 16,-3 0-40-16,-1 0-7 0,2 8 2 15,-2-2 9-15,9 6 17 0,-8-5-19 16,-2 0-5-16,-1 0-1 0,-2 2 6 16,-1 1-2-16,-2 10 15 0,-1-8-18 15,0 0 0-15,-5 0-6 0,-3 1 3 16,-7 12-8-16,5-13-10 0,0-1-33 0,0 0-36 16,-1-1-45-16,-10 7-245 15,11-10 100-15,1 0-129 0,1-3-21 0,-1 0 57 16</inkml:trace>
  <inkml:trace contextRef="#ctx0" brushRef="#br0" timeOffset="83521.23">20640 5767 1569 0,'0'-1'36'0,"0"0"21"15,0 1 18-15,0-1 19 0,0 1 33 16,0 0-78-16,0-1-13 0,0 1-8 0,0 0-4 16,0 0 2-16,0 0-20 0,0 0-4 15,0 0 0-15,0 0 5 0,0 6-2 16,-7 6 9-16,1-5-10 0,-1 1 1 15,-1 1-5-15,-2 0-2 0,-10 9-1 16,9-8 5-16,0-2 1 0,1 2-4 16,0-2-2-16,2-1 2 0,-4 5 4 15,7-8-2-15,1 0-1 0,1 0 3 16,1-2 1-16,1-1-4 0,1 0-2 16,0-1-3-16,0 0 10 0,0 0-5 15,0 0 1-15,0-6-7 0,4 1 5 0,1-1-5 16,-1 0 8-16,2-1-3 0,7-9 1 15,-5 7-5-15,1-1 4 0,1 1 2 16,1-1-5-16,11-11 5 0,-13 12 4 16,1 1-1-16,-2 0-1 0,1 0 7 15,-2 1 2-15,4-4 23 0,-4 6-14 16,-2 0-2-16,0 3 5 0,-2-1 1 16,2-1 31-16,-3 3-32 0,-2 1-7 15,1 0-11-15,-1 0-3 0,0 0 1 0,0 0-1 16,0 0 3-16,0 7 3 15,0 0-3-15,0-1 5 0,0 12 23 0,0-6-9 16,6 0 4-16,-1 2 5 0,0 2-4 16,3 17 9-16,-3-16-37 15,-1 1 0-15,-1 1-1 0,2-1-1 0,2 16 6 16,-4-16-7-16,0-3 4 0,1 2-5 16,-1-3-2-16,1-1 1 0,0 12-125 15,-3-15 9-15,1-1-57 0,-2 0-29 16,0-2-91-16,0 4-656 0,0-6 541 15</inkml:trace>
  <inkml:trace contextRef="#ctx0" brushRef="#br0" timeOffset="83865.25">20592 6135 1817 0,'0'0'17'0,"0"0"55"15,0 0 48-15,5 0 33 0,9 0 140 16,-9 0-193-16,2-6-15 0,21-6 99 15,-16 7-155-15,0-1-17 16,2 2-7-16,14-5-10 0,-15 5-43 16,1-1-64-16,0 1-70 0,-1 0-129 15,8-1-901-15,-11 2 675 0</inkml:trace>
  <inkml:trace contextRef="#ctx0" brushRef="#br0" timeOffset="192862.27">13773 9661 2409 0,'7'0'6'0,"4"0"-6"0,-5 6-2 16,1-2-4-16,-1 0 4 0,0-1-3 15,9 3-13-15,-8-3-16 0,0-3-31 16,0 2-18-16,-1-2-27 0,0 0-20 0,6 0-313 16,-6 0 5-16,1 0 4 0,-2 0 84 15</inkml:trace>
  <inkml:trace contextRef="#ctx0" brushRef="#br0" timeOffset="194200.61">11267 10405 1480 0,'5'0'21'0,"0"0"17"16,-1 0 27-16,5 3 98 0,-4-3-86 16,0 1-2-16,1-1-9 0,0 0 22 15,2 0-1-15,9 0 73 0,-8 0-93 16,2 0-2-16,1 0 12 0,2 0 5 16,16 0 92-16,-12 0-112 0,-1 0-12 15,4 0-12-15,-3 0-17 0,6 6-7 0,22 6-5 16,-22-5-9-16,2 0-6 0,-1 0 1 15,0 1-3-15,23 6-89 0,-25-6-36 16,-3 0-73-16,0-1-89 0,-1-1-219 16,-1 3-94-16</inkml:trace>
  <inkml:trace contextRef="#ctx0" brushRef="#br0" timeOffset="195559.81">7104 11291 1313 0,'7'-6'29'0,"7"1"111"15,-5 1-37-15,-1 0-1 0,2 4-15 16,2-4-3-16,2 2-3 0,3-2-17 16,25-2 35-16,-16 4-69 0,2 1-5 15,5 1-3-15,2 0-6 0,3 0-1 16,45 0-7-16,-39 0-1 0,1 0-4 15,1 0-1-15,2 0-4 0,2 0-43 16,1 0-73-16,55-16-600 0,-52 10 204 16,-1 1 73-16</inkml:trace>
  <inkml:trace contextRef="#ctx0" brushRef="#br0" timeOffset="-169309.99">7868 12101 1890 0,'-5'-2'7'0,"0"0"0"15,-1 0 14-15,-4 0 67 0,5 1-15 16,0 0 14-16,1-1 11 0,0 1 3 16,0 1 8-16,-3-3 80 0,2 1-57 15,4 1-101-15,-2 0 0 16,3 0-26-16,0 1-1 0,0-1 1 15,0 1-7-15,0 0-1 0,0 0-10 16,0 0 8-16,0 0 1 0,7 0 4 16,0 0 7-16,0 0 4 0,3 0 1 15,18 0 14-15,-10 0-21 0,5-5 2 0,3 5 0 16,4 0-4-16,4-4 4 0,42 4 7 16,-32 0-9-16,1 0-5 0,3 0-2 15,1 0 0-15,2 0 7 0,46 0-2 16,-5-6-8-16,-50 0 6 15,33-7 6-15,-43 7-14 0,0 2-40 16,-5-1-52-16,0 1-80 0,-1 0-71 16,21 4-520-16,-26 0 206 0,-2 0 79 15</inkml:trace>
  <inkml:trace contextRef="#ctx0" brushRef="#br0" timeOffset="-167727.78">11546 12201 1340 0,'0'0'9'15,"0"0"8"-15,0 0 22 0,0 0-33 16,4 0-5-16,-4 0 2 0,4 0 19 16,-1 0 24-16,3 0 74 0,-2 0-67 15,-1 0 1-15,0 0 8 0,3 0-1 16,7 0 54-16,-5 0-71 0,0 0-2 16,1 0-1-16,2 0 1 0,-1 0 2 15,13 0 46-15,-10 0-51 0,0 0 2 16,1-4-2-16,2 4 9 0,16-6 32 15,-15 6-48-15,1-2-14 0,1 0-5 0,0 1 6 16,1 0-16-16,21-2 1 0,-20 2-7 16,0 0-1-16,0 0 3 0,0-1 0 15,22-1 4-15,-22 1-4 0,1 1-8 16,0-1-9-16,-1 1-21 0,0-1-20 16,18 0-123-16,-19 2 70 0,-3 0-20 15,0 0-18-15,0 0-41 0,13 0-353 16,-16 5 173-16,-1-5 30 0,0 7 94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1:21:18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4610 3786 1270 0,'0'0'22'0,"0"0"74"16,0 0-34-16,0 0-7 0,0 0-3 16,0 0 12-16,0 0 4 0,0 0 59 15,0 0-68-15,0 0-13 0,0 0-4 16,0 0-4-16,0 0-16 0,0 0 14 0,0 0-20 16,0-4-15-1,0 4-6-15,0 0 2 0,0-4 2 0,0 4-1 16,0 0 4-16,0-2 16 0,5-2 31 15,-1 3-25-15,-1-1-14 0,3-1-6 16,0 0 11-16,2-1-9 0,11-3 14 16,-7 3-11-16,2-1 6 0,1 0-12 15,3 0 3-15,2 0-4 0,24-4 12 16,-18 5 0-16,0 0 1 0,1 1 1 16,3 0 2-16,1 3-2 0,32-2 20 15,5 2 20-15,-33 0-29 16,40 7 14-16,-35-2-30 0,1 0-4 15,3-5 6-15,2 4 1 0,2-4-2 0,48 0 16 16,-49 0-18-16,0 0 3 0,-1-7-9 16,-2 0 19-16,0-1 2 0,39-8 35 15,-42 9-41-15,0 1-3 0,-3-1-16 16,2 0 8-16,-2 2-5 0,35-3 3 16,-39 4-1-16,-1 2 1 0,-2-1 7 15,0 2-10-15,-3 1 0 0,25 0 5 16,-4 0-6-16,-26 0-5 15,20 4 5-15,-23-4 1 0,-2 6 0 16,-1-6-6-16,0 0 12 0,-1 0-6 16,12 3 3-16,-16-3-9 0,1 0 0 15,-1 0 8-15,-1 0-2 0,1 0-1 0,11 0 1 16,-12 0-6-16,2 0 0 0,-1 0 9 16,0 0-6-16,0 0 3 0,13 0-11 15,-12 0 8-15,0 0 2 0,0 0-2 16,-1 0 6-16,1 0-9 0,12 0 3 15,-12 0-3-15,-2 0 6 0,0 0 0 16,-1 0-6-16,0 0 3 0,0 0 3 16,10 0 6-16,-12 0-3 0,2 0-6 15,-3 4-3-15,2-4 3 0,-1 5 2 16,6 0 1-16,-7-5 0 0,0 2-9 16,0 1 1-16,-1-3-7 0,0 2-12 0,4 2-35 15,-5-4 22-15,-1 0 2 0,1 1-17 16,0 0-8-16,-1-1-3 0,6 0-69 15,-6 0 74-15,1 0-7 0,-1 0-4 16,0 0-10-16,2 0-16 0,3 0-140 16,-4 0 66-16,-1 0-54 0,2 0-130 15,-1 0-41-15,1 0 69 0</inkml:trace>
  <inkml:trace contextRef="#ctx0" brushRef="#br0" timeOffset="990.78">7334 3711 809 0,'-2'0'0'0,"1"0"-1"16,-2 0-10-16,1 0-7 0,-3 0-120 15,2 0 13-15,0 0-45 0,1 0 19 16,0 0 36-16</inkml:trace>
  <inkml:trace contextRef="#ctx0" brushRef="#br0" timeOffset="56057.44">13086 3893 1805 0,'4'0'33'0,"1"0"31"0,1 0 29 0,3 0 42 16,15 0 118-16,-8 0-125 0,1 0-25 16,5 0-9-16,1 0 2 0,3-6-22 15,27 2 36-15,-24 0-82 0,-1 1-11 16,0 3-16-16,0-2-1 0,26 0-2 16,-30 0 8-16,-1 2-32 0,-1 0-74 15,-3-1-100-15,0 1-97 0,9 0-824 16,-19 0 560-16,-1 0 96 0</inkml:trace>
  <inkml:trace contextRef="#ctx0" brushRef="#br0" timeOffset="57387.82">6600 4633 1572 0,'-1'-1'14'15,"-1"1"19"-15,2 0 15 0,-3 0 86 16,2 0-68-16,1 0 0 0,-1 0-14 16,0 0-12-16,1 0-13 0,0 0-18 15,0 0-16-15,0 0-5 0,0 0 0 16,0 0 2-16,5 0 3 0,7-9 4 0,-4 4 11 15,2-1 0-15,3-2 15 16,4-2-5-16,4 0-3 0,30-16-2 0,-23 12-13 16,5 0-1-16,1-1 8 15,2 0-11-15,1 0-41 0,40-14-390 0,-37 12-85 16,1 0 41-16</inkml:trace>
  <inkml:trace contextRef="#ctx0" brushRef="#br0" timeOffset="59264.23">20509 3955 1348 0,'0'-2'18'15,"0"-1"4"-15,5 3 19 16,-3 0 19-16,2 0 9 0,3 0 127 0,-4 0-101 16,2 0-6-16,0 0-17 0,3 0 18 15,1 0-4-15,12 0 80 0,-7 0-93 16,-2 0-3-16,4 0-10 0,0 0 10 15,1 0-11-15,19 0 20 0,-16 0-68 16,1 6-5-16,0-3 1 0,0-3-5 16,-1 6 3-16,19 2-1 0,-20-4-6 0,-2-2-21 15,0 1-49-15,-2 1-53 16,-1-1-83-16,7 4-515 0,-4 1-337 16</inkml:trace>
  <inkml:trace contextRef="#ctx0" brushRef="#br0" timeOffset="59666.77">20978 3791 1857 0,'0'-1'19'0,"0"1"8"0,0 0 1 15,0 0-10-15,0 0-8 0,0 0 25 16,0 0 12-16,0 5 2 0,7 0-3 15,-2 3 11-15,1 0-11 0,11 11 52 16,-7-8-55-16,0 1 8 0,1 0-7 0,-1 0 0 16,-2 0-3-16,10 11 36 0,-12-12-35 15,-1 1 0-15,0-2-9 0,-2 2-1 16,-3 0-13-16,0 12-5 0,0-12-38 16,0 1-36-16,-8-2-51 0,1 2-67 15,-1-1-53-15,-11 10-495 0,9-13 199 16,0 1 75-16</inkml:trace>
  <inkml:trace contextRef="#ctx0" brushRef="#br0" timeOffset="60218.24">21555 3749 2241 0,'-1'0'25'0,"1"0"17"0,-1 0 12 16,1 0-1-16,0 0-9 0,0 0-12 0,0 0-33 16,6 0-3-16,-1 0 8 15,0-5-2-15,3 3 1 0,11-5 4 0,-7 4-6 16,-1 0-2-16,2 0 0 0,1 0-2 16,-2 1 1-16,12-3-10 0,-14 4-35 15,-1 0-63-15,-1 0-49 0,-1 1-82 16,-1 0-82-16,2 0-534 0,-6 0 483 15,-2 0 121-15</inkml:trace>
  <inkml:trace contextRef="#ctx0" brushRef="#br0" timeOffset="60533.61">21577 3698 1610 0,'-6'7'25'0,"-1"0"30"15,2 0 36-15,-5 7 136 0,5-7-135 16,0 1-25-16,0-2-17 0,1 1-10 16,2 2-8-16,-3 7 18 0,4-7-39 15,1 0-2-15,0 0-6 0,0 0-3 16,6-1 3-16,-1 0 2 0,11 5 2 0,-6-8 1 16,2-1-6-16,2-1 1 0,0-1-1 15,3-1-1-15,18 0-1 0,-19-1 3 16,1 0-6-16,-2 0 6 0,0 0-1 15,-3 0-1-15,9 5 52 0,-15-5-13 16,0 7 21-16,-2-1-5 0,-3 1-3 16,-1 0-4-16,0 8 1 0,-7-6-31 15,0 0-6-15,-3 1 4 0,0-1-16 16,-1-1-14-16,-13 10-130 0,13-11 22 16,-2-1-56-16,1 0-34 0,0-2-101 0,0 0-231 15,-10-2-404-15</inkml:trace>
  <inkml:trace contextRef="#ctx0" brushRef="#br0" timeOffset="62446.36">22423 3728 1340 0,'0'0'36'0,"-1"0"16"0,1 0 21 0,-1 0 35 16,-1 0 66-16,2 0-90 0,-1 0-21 16,1 0 0-16,-2 0-3 0,1 0-8 15,-2 0 27-15,2 0-52 0,-1 0-10 16,-1 0-9-16,3 0-2 0,-2 0-2 16,0 0-11-16,1 0 5 0,-1 0-11 15,2 0-6-15,0 0-11 0,0 0-22 16,0 0-88-16,0 0 64 0,0 0-16 15,0 5-21-15,0-5-62 0,0 5-105 0,0-1-463 16,0 1 446-16</inkml:trace>
  <inkml:trace contextRef="#ctx0" brushRef="#br0" timeOffset="62809.03">22399 3762 1435 0,'0'0'58'16,"0"0"27"-16,0 0 6 0,0 0 99 0,0 0-134 15,-4 0 15-15,4 0-9 16,-3 0-3-16,-1 0-7 0,-4 0 5 16,3 0-42-16,1 0 0 0,-1 0-6 0,-1 0-2 15,0 6-7-15,-6 8-3 0,6-6-3 16,-1 2 6-16,0 0 0 0,0 2 0 15,1 0 1-15,-7 13 3 0,8-14-5 16,2 2 4-16,0-2-4 0,1 0-2 16,2 0 3-16,0 9-3 0,0-11 5 15,7 1-3-15,0-2-4 0,1 0 4 16,-1-1-7-16,14 3-2 0,-10-7-6 16,1-2-5-16,0-1-18 0,1 0-30 0,1 0-11 15,12-8-138-15,-13 1 79 0,0-1-52 16,-1 1-93-16,-1-1-89 0,0 1 23 15</inkml:trace>
  <inkml:trace contextRef="#ctx0" brushRef="#br0" timeOffset="63514.24">22616 3757 1762 0,'0'0'36'0,"0"0"23"15,0 0 18-15,-5-1 0 0,5 1-6 16,-10-2 48-16,0 2-33 16,-1 0-36-16,-1 5 18 15,7-5-36-15,-7 15 21 0,6-7-31 16,-1 0 16-16,1-1-1 0,0 2-6 15,1 0-3-15,-4 8-11 0,6-7-14 16,0-1-1-16,3 0-1 0,0-1 0 16,0 0-1-16,0 7 3 0,7-8-1 15,-1-1-1-15,-2 1-4 0,1-2 3 16,0-1-8-16,5 1 1 0,-6-4 0 0,3-1 11 16,-2 0-10-16,1 0-2 15,1 0-6-15,6-14-24 0,-6 9 12 0,0-1 8 16,-3-2-4-16,1 0-2 0,-1 1 9 15,2-10-31-15,-6 8 28 0,0 3 0 16,0-3 13-16,0 1 3 0,0 0 2 16,-11-6 12-16,6 7-5 0,2 3 7 15,3-1 4-15,-5 1 0 0,1 2 0 16,1-1-7-16,3 3-28 16,0 0 11-16,0 0 1 0,0 6 11 15,0 0 2-15,7 0 0 0,-2 0-12 0,2 1 5 16,4 9-4-16,-5-7 11 15,1-1-6-15,0-1-3 0,-1 1 3 0,1-1 0 16,7 5-29-16,-8-7-38 0,-1 0-58 16,1-1-72-16,-1 0-92 0,0 0-186 15,3 1-453-15</inkml:trace>
  <inkml:trace contextRef="#ctx0" brushRef="#br0" timeOffset="64053.06">22701 3596 1888 0,'0'-4'12'0,"0"1"4"16,4-2 60-16,-1 4-27 0,-2 0 11 16,-1 1-12-16,3 0-15 0,-2 0-17 15,1 0-15-15,-1 0 6 0,-1 7 12 0,2 0 2 16,-1 1 2-16,1 3 0 0,0 1-1 16,1 17 19-16,-2-12-29 15,0 0-6-15,0 0-2 0,-1 0-5 0,0-1 4 16,0 14 5-16,0-18-1 0,0 0-2 15,0-2 2-15,0-1-4 0,0-3-4 16,-5 4-4-16,5-7 2 0,0-1 8 16,0 0-6-16,0-2 1 0,0 0-1 15,0 0-7-15,0 0 10 0,0 0 1 16,0 0 0-16,0 0 7 0,0-6-2 16,0-3 13-16,0 4-14 0,0-1 0 0,4 0-2 15,-4 0 1-15,4 0-5 0,-1-6 3 16,-1 7-4-16,1 1 2 0,-1 1 0 15,-1 1-1-15,0 0-4 0,1 2 0 16,-2 0 0-16,0 0 2 0,0 0-4 16,0 0 4-16,0 0-6 0,0 7 12 15,0 2-1-15,0-4 4 0,0 0-7 16,0-1-1-16,0 0 2 0,0 0-1 16,0 2-7-16,0-4-11 0,0 1-18 15,0-1-23-15,0-1-35 0,0-1-14 0,0 2-195 16,0-2 63-16,0 0-145 15,0 0-65-15,-4 0 59 0</inkml:trace>
  <inkml:trace contextRef="#ctx0" brushRef="#br0" timeOffset="64731.45">22711 3771 1908 0,'-2'0'27'0,"2"0"110"16,0 0-38-16,0 0-8 0,0 0-28 15,0-4-14-15,0 4-14 0,6 0 56 16,-1 0-19-16,-1-4 11 0,1 0-24 16,0 1-15-16,1-1-23 0,8-4-17 15,2-2 3-15,-8 6-12 16,8-3-37-16,-8 4-28 0,0 0-42 0,-1 1-52 15,0-1-54-15,-1 1-75 0,7-3-669 16,-9 5 511-16,0-3 118 16</inkml:trace>
  <inkml:trace contextRef="#ctx0" brushRef="#br0" timeOffset="65184.32">22899 3775 1230 0,'3'1'41'0,"1"1"33"0,-1 0 28 16,2-2 18-16,0 0-4 0,4 0 74 15,-5 0-117-15,1 0-8 0,-1-7-12 16,0 1-8-16,1 0-16 0,3-7 0 16,-5 5-20-16,1 0 0 0,-1 0 0 0,0-1 2 15,-1 2-1-15,-1-9 11 16,-1 10-14-16,0-1 3 0,0 2 0 0,0 0 3 16,0 0 0-16,-6-2 22 0,-6 3-8 15,6 4-20-15,-4-2 5 16,5 2-10-16,0 0 1 0,-2 0-1 15,3 7-2-15,-1 0 4 0,-4 9 15 16,5-7 4-16,1 1 12 0,0 1 4 16,1 1 0-16,1-1-7 0,1 12 10 15,0-13-24-15,0 1 4 0,0 0 0 16,7-2-6-16,-2 0-4 0,9 9-4 16,-7-11-9-16,1 2 2 0,1-3-5 15,0 0 0-15,1 0-19 0,10 1-127 16,-9-4 22-16,-1-2-38 0,0-1-34 0,1 0-87 15,-1 0-159-15,10-7-454 0</inkml:trace>
  <inkml:trace contextRef="#ctx0" brushRef="#br0" timeOffset="65852.72">23140 3649 1961 0,'0'0'25'0,"-5"0"74"16,-2 0-17-16,4 0-7 0,-1 0-3 0,-1 0 0 15,1 0-20-15,-4 7 12 16,3 0-41-16,1 0-1 0,1 2 2 0,-1 0 7 16,2 1-13-16,1 11 3 0,0-11-22 15,1-1 1-15,0 1 2 0,0-1-1 16,6-1-1-16,1 5 5 0,-2-7-1 15,2-2-2-15,-2-1-2 0,1 0-10 16,0-2 3-16,5 0-3 0,0-1 11 16,-6 0-4-16,5-6-11 15,-7 0-4-15,-1 2 6 0,1-1-6 0,-1 0-5 16,0-2 3-16,0-6-54 0,-1 6 36 16,-1-1-1-16,0 0 16 0,0 0 7 15,0-2 2-15,0-10 3 0,0 12 8 16,0 0 11-16,0 0-4 0,0 1 2 15,0 2 8-15,0-4 27 0,0 7 8 16,-5 0 19-16,5-1 16 0,-3 2 9 16,3-1 2-16,-2 1 26 0,-2 1-91 15,4 0-23-15,0 0-1 0,0 0 7 16,0 0 0-16,0 0 10 0,0 0-9 0,0 4 0 16,0-4 12-16,0 7 4 15,4-2 12-15,1 9 32 0,0-5-37 0,1 1-9 16,1 1 5-16,0 1 0 0,0 2-2 15,14 16 11-15,1 4-18 16,-11-17-15-16,6 20 12 0,-9-18-16 16,-2-1 1-16,-2 0-5 0,0 1 10 15,-2-1-15-15,-2 17 11 0,0-17-12 16,0-2 8-16,-5 0-2 0,-2-1 4 16,2 0 6-16,-10 13-5 0,7-14-6 15,-2-2 3-15,0-1-1 0,0 1-29 0,0-2-15 16,-9 6-152-16,9-11 65 0,0-1-36 15,0-4-25-15,0 0-26 0,0 0-14 16,-11-9-329-16,11 0 83 0,1-2-8 16,0-1 88-16</inkml:trace>
  <inkml:trace contextRef="#ctx0" brushRef="#br0" timeOffset="66268.56">23381 3648 1970 0,'-7'0'26'16,"-2"-1"75"-16,5 1-31 0,-2 0-4 15,1 0 17-15,0 0 11 0,0 6 0 16,-3 8 65-16,5-6-101 0,1 1-8 16,1 3-7-16,1-1-15 0,0 1-3 15,0 8 9-15,6-10-20 0,1-2-7 16,0-1 0-16,-1 0-2 0,3-2-1 16,8-1 5-16,-8-4-9 0,0 0-2 0,0 0 2 15,1-9-2-15,-2-1-9 0,9-9-60 16,-11 8 16-16,0 1 5 0,-1 1 5 15,-2-1 2-15,-2 2 5 0,-1-8-72 16,0 10 45-16,0 0-4 0,-7 2 4 16,0 0 1-16,-1 1 2 0,-12-3-90 15,9 5 41-15,-1-1-41 0,0 0-71 16,-1 0-173-16,1 0-32 0</inkml:trace>
  <inkml:trace contextRef="#ctx0" brushRef="#br0" timeOffset="66627.97">23476 3573 1682 0,'2'2'5'0,"-1"2"33"0,1 0 30 0,1 1 29 16,-1-1 14-16,4 11 69 16,-2-7-122-16,-1 1-10 0,2 1 0 0,-2 0 8 15,1 1 13-15,1 10 96 16,-2-10-97-16,-1 0-3 0,0-1-18 0,0-1-7 16,-2-1-7-16,1 3 32 0,0-7-26 15,0-2 13-15,-1-1 10 0,2-1 27 16,-2 0 11-16,0 0 52 0,0-5-119 15,2-2-30-15,-2 1 0 0,1-2-4 16,1-1 9-16,2-11 4 0,-1 9-27 16,0-1-35-16,-1 1-38 0,1-1-51 0,1 1-29 15,2-9-245-15,-4 10 190 0,1 0-28 16,0 2-48-16,0 0-158 16,0 2-56-16</inkml:trace>
  <inkml:trace contextRef="#ctx0" brushRef="#br0" timeOffset="66910.5">23680 3592 2109 0,'0'1'2'16,"0"0"-7"-16,0-1 17 0,0 3 25 0,0 0 6 15,0 4 47-15,0-1-76 0,0 1-7 16,0-2-7-16,5 2 3 0,-5 1-1 16,3 7-17-16,1-7-50 0,-4 1-62 15,3-2-103-15,-1 3-156 0,-2-1-128 16</inkml:trace>
  <inkml:trace contextRef="#ctx0" brushRef="#br0" timeOffset="67076.45">23633 3389 2196 0,'-4'-7'5'16,"0"3"-11"-16,0 0-14 0,1 0-12 15,0 0-103-15,1 1-68 16,2 2 58-16,0 0-359 0,0 1 116 0,6 0 40 15,-6 0 95-15</inkml:trace>
  <inkml:trace contextRef="#ctx0" brushRef="#br0" timeOffset="67496.5">23826 3674 1550 0,'4'0'59'0,"2"0"47"0,-2 0 46 16,2 0-3-16,-2 0-22 0,7-11 26 0,-8 5-104 16,3-1 2-16,-2 1-3 0,0-2 2 15,1-1-2-15,2-12 29 0,-5 9-46 16,1 0-3-16,-1 1-1 0,-1-1 1 15,-1 1-2-15,0-11 5 0,0 11-9 16,-6 2 17-16,2 0 19 0,-2 2 4 16,0 2-18-16,1 1-25 0,-7 3-18 15,6 1-3-15,0 0-2 0,-1 8 0 16,1 2 1-16,2 1 2 0,-5 18 5 16,7-13 1-16,-1 1-3 0,2 0 6 15,1-1-9-15,0 1 3 0,0 9-3 16,12-3 3-16,-6-12-7 0,8 8-45 15,-6-11-9-15,1-1-53 0,-2 1-47 16,3-2-41-16,-1-1-44 0,12 1-252 16,-11-4 143-16,1-2-86 0,0 0 47 15,0 0 54-15</inkml:trace>
  <inkml:trace contextRef="#ctx0" brushRef="#br0" timeOffset="67745.28">24046 3509 1931 0,'0'-2'14'0,"-6"2"19"15,0 0 25-15,-2 0 123 0,5 5-63 0,-1 0 23 16,1 2 1-16,-1 0-14 0,0 1-30 16,-1 9-28-16,3 0-61 15,2-9-7-15,0 8-6 0,6-9 7 16,-1 0 0-16,2-1 4 0,-1 2-4 15,0-2-6-15,8 4 0 0,-7-5 7 16,0-1 1-16,-2 2-8 0,2-2 10 16,-2 1-10-16,-1 1-13 0,3 9-142 15,-6-8-1-15,-1 2-53 0,0 2-47 0,0 0-143 16,-5 0-174-16</inkml:trace>
  <inkml:trace contextRef="#ctx0" brushRef="#br0" timeOffset="105967.31">9526 2454 1763 0,'0'-1'17'0,"0"0"19"0,0-2 89 15,-5 3-55-15,5 0-8 0,0-1-9 16,-1 0 6-16,1 0-10 0,-4 0 36 0,2 1-46 16,2 0 5-16,-1 0-9 0,-1 0 6 15,-1 0-21-15,-1 0 14 16,3 0-23-16,-2 0 8 0,0 4-8 0,-1 1-10 15,0 0-5-15,-4 9-8 16,3-5 9-16,-2 1 9 0,4 2-5 0,-2 1 2 16,1-1-9-16,-2 16-6 0,4-15 10 15,1 0 1-15,1-1-1 0,0-1 1 16,0-1-8-16,0 0 4 0,4 4-6 16,3-8 7-16,0-1-4 0,-2-2 4 15,1-2-4-15,0 1-1 0,7-2 4 16,-8 0 0-16,1-6 4 0,1 0-2 0,0-2 0 15,0-1 4-15,5-10-3 16,-6 8-2-16,0-1 0 0,-2 0 1 0,0 1 4 16,-1 0-6-16,3-12 12 0,-6 13-7 15,1 1 4-15,-1 0-1 0,0 1 0 16,0 1 6-16,0-5 0 0,-14 2-16 16,10 5-2-16,-6 0-6 15,3 3-5-15,3 1-22 0,-1-1-28 16,-1 2-27-16,0 0-32 0,-1 0-213 15,4 0 49-15,0 7-145 0,0 0 22 16,2-3 58-16</inkml:trace>
  <inkml:trace contextRef="#ctx0" brushRef="#br0" timeOffset="106446.09">9749 2406 1722 0,'-2'0'15'16,"-1"0"84"-16,1 0-24 0,-10 19 135 15,9-14-175-15,-6 11 34 16,5-7-44-16,0 2-3 0,1-1-8 16,-2 3 2-16,1-2-8 0,0 13 9 15,2-13-15-15,1 0 4 0,1 0-2 16,0-1-7-16,0-1-2 0,7 8-14 16,0-9 3-16,-2-2-10 0,2 0-21 15,0-2-27-15,-1-1-43 0,11-1-245 16,-10-2 42-16,3 0-115 0,0-6 46 15,-1-1 56-15</inkml:trace>
  <inkml:trace contextRef="#ctx0" brushRef="#br0" timeOffset="106906.07">9905 2538 1024 0,'6'0'101'0,"-2"0"-36"0,0 0 25 0,1 0-31 15,-1-7 2-15,0 2 2 0,5-8 24 16,-6 5-55-16,1 2-4 0,-1-2-1 15,0 1-1-15,-1 0 4 0,1-6 29 16,-3 7-33-16,0 1 7 0,0-1-3 16,0 2 1-16,0 0-8 0,-11-2-8 15,5 3-9-15,2 1 29 0,-2 1-5 16,-1 1 9-16,1 0-8 0,-6 6-30 16,7 0-4-16,-2 2 5 0,2-1-2 15,0 3 0-15,2-1-1 0,-4 12-2 16,5 1 7-16,2-11 4 15,0 9 1-15,0-11-6 0,6-1-3 0,-2-2 5 16,2 1-9-16,0-1 1 0,5 1-11 16,-5-4-33-16,1-1-30 0,2-2-78 15,-1 0-151-15,1 0-163 0</inkml:trace>
  <inkml:trace contextRef="#ctx0" brushRef="#br0" timeOffset="107611.38">10042 2439 1273 0,'0'0'-5'0,"0"0"-2"0,0 0 4 16,0 0 6-16,0 0 18 0,0 0 45 15,5 0-23-15,-5 6-6 0,5-6-2 16,2 6 2-16,-4 0-4 0,5 6 27 16,-4-6-29-16,-1-1-6 0,-1 1-2 0,-1 0-8 15,2-1-2-15,-2-1-7 0,1 5 12 16,-2-6-12-16,0 0-3 0,0-1-5 16,0-1 5-16,0 0-2 0,0 1 28 15,0-2 3-15,0 0 21 0,0 0-9 16,0 0-3-16,0 0-22 0,0 0-20 15,0-6-2-15,-6 6 8 0,6-5 0 16,-6 2 5-16,2 3-7 0,1-9 0 16,-2 5-6-16,2 2 4 0,0 0-3 15,-1 0 15-15,2 0-5 0,-1-3 31 16,0 5-23-16,1-1 16 0,0 0-8 0,0 1-12 16,-2 0 3-16,-3 0-18 0,-2 13 8 15,6-7-2 1,-7 7-6-16,6-7-2 0,3 0 2 0,-2 2 0 15,3 0-4-15,-2-1 6 0,2 10-5 16,0-8 7-16,0-2-3 0,5 1 1 16,-5-2-4-16,7-1 2 0,3 3 0 15,-6-6 5-15,0 0-2 0,1-1-2 16,-1-1 2-16,-1 0-2 0,5 0 6 16,-4 0-2-16,-1-8 2 0,1 1 7 15,0 0-10-15,-2 0-5 0,5-9-22 16,-6 6 5-16,2 2-1 0,-2 0-2 15,-1-1 5-15,0 1 2 0,0-8 5 0,0 8 3 16,0 1 10-16,-5 1-4 0,5 0 10 16,-5 1 5-16,5 1-5 0,-4-2 4 15,0 6-12-15,4-1-4 0,0 0-5 16,0 1 0-16,0 0 4 0,0 0-5 16,0 0 15-16,0 5-7 0,0 0 7 15,6 0-2-15,4 6 9 16,-2 2 13-16,-2-6-14 0,2 7 0 15,-5-7-9-15,1 0 0 0,-1 0 0 16,2 0-1-16,-1 0 2 0,4 5-1 16,-5-7-7-16,1 0-43 0,-1 0-75 0,1-1-170 15,-1 0-203-15,2 1-339 0</inkml:trace>
  <inkml:trace contextRef="#ctx0" brushRef="#br0" timeOffset="108203.47">10276 2479 1311 0,'0'0'-5'16,"0"0"5"-16,0 0 30 0,0 0 36 16,0 6 13-16,0 0 10 0,11 11 8 15,-7-7-75-15,2 2-8 0,-2 1-2 16,2 1-1-16,-2 2-1 0,6 10-7 16,-6-13 0-16,1-3-7 0,-2-1 6 15,1-2-9-15,-3-2 2 0,5 1 0 0,-5-5 5 16,1-1 2-16,0 0 11 15,1 0 0-15,-3 0-2 0,3-15-8 16,-1 7-6-16,0 0 2 0,1-2-1 0,-2-1 4 16,2-1 4-16,1-13-2 15,-2 12-11-15,0 0 0 0,1 0-2 0,0 2 7 16,1 0 0-16,-1 2-1 0,6-6-1 16,-5 11 4-16,0 4 2 0,3 0-1 15,0 0 4-15,-1 5 0 0,11 12-2 16,-10-8 2-16,0 1 0 0,0 1 0 15,-1-2 0-15,1 1-6 0,3 4-95 16,-4-7-213-16,-2-1-134 0,3-2 13 16</inkml:trace>
  <inkml:trace contextRef="#ctx0" brushRef="#br0" timeOffset="109249.63">11432 2405 1545 0,'0'-1'27'0,"0"0"21"16,0 1 11-16,0-1 6 0,0 1-2 0,0 0-56 15,0 0-8-15,0 0 2 0,5 0-2 16,0 8 4-16,4 8 11 0,-3-4-8 15,0 1-1-15,1 2-2 0,0 1-1 16,0 1 9-16,5 17 3 0,-4-1-6 16,-5-16-5-16,1 11 6 15,-4-16-4-15,0 0-1 0,0-2 5 16,0-1 10-16,0-1 5 0,0 3 57 16,0-6-29-16,0-3 21 0,-4-1-20 0,4-1 0 15,0 0-17-15,-3 0-26 0,-1 0-16 16,2-8-6-16,0 0 7 0,-1 2 3 15,1-4-2-15,-2-11 2 0,2 7-6 16,0-1 2-16,2-4 3 0,0 0-6 16,0-2 5-16,4-25-7 0,3 23 11 15,-1 1-4-15,0 3 4 0,2 2-8 16,0 1 5-16,6-5 1 0,1 9-2 16,-8 8-1-16,5 2 2 15,-5 2-3-15,-1 0 6 0,-2 0-7 16,2 0 5-16,-2 4 10 0,2 5 0 0,-4-4-1 15,-2 0-5-15,0 2 3 0,0 0-3 16,0 2-1-16,-12 11-6 16,6-10-6-16,-1 0-10 0,0-1-23 0,2-1-51 15,-1-2-55-15,-4 2-430 0,4-6 121 16,2 0 63-16</inkml:trace>
  <inkml:trace contextRef="#ctx0" brushRef="#br0" timeOffset="109849.22">11619 2396 1680 0,'0'-3'10'15,"2"1"42"-15,-2-1-9 0,1 3-5 16,1-3-9-16,-2 2-15 0,0 0-11 0,0 0-5 16,1 0 6-16,-1 1 1 0,0 0 0 15,0 0-9-15,0 0 7 0,0 0 1 16,0 0 2-16,0 0-4 0,0 0 0 15,0 0 5-15,0 0-7 0,-4 0-3 16,4 0-4-16,-4 0 9 0,4 0 5 16,-3 0 15-16,0 0 18 0,-1 0 52 15,2 0-40-15,0 0-10 0,0 0-8 16,1 0-8-16,0 0-17 0,1 0-8 0,0 0-34 16,0 0 14-16,0 0 3 15,0 0 19-15,0 0 2 0,5 7 1 0,1 1-7 16,-2-1 2-16,1 1 0 0,0 1 4 15,-1-1 1-15,0 2-2 16,5 11 1-16,-6-10 1 0,1 1 2 0,-2-1-4 16,0-1-1-16,1 0-6 0,-2 8 1 15,0-11-1-15,1 0 0 0,-1-3 0 16,0-1 9-16,-1-2 11 0,0 0 45 16,2-1 29-16,-2 0-60 15,0-7-8-15,0 2-27 0,0-1 5 0,0-2-2 16,0-1 0-16,0-2-1 15,6-15-21-15,-2 13-21 0,1 0-32 16,-2 0-39-16,2 0-32 0,-1 1-39 0,6-6-389 16,-6 10 136-16,0 2 64 0,1 2 105 15</inkml:trace>
  <inkml:trace contextRef="#ctx0" brushRef="#br0" timeOffset="110197.88">11785 2397 1404 0,'0'4'20'16,"-4"6"86"-16,0-4-27 0,1 2-16 16,3 0-18-16,-1 2-12 0,-1-1-18 15,1 9 18-15,1-9-18 0,0-2 0 16,0-1-13-16,0 1-7 0,5-3-1 15,5 2 2-15,-4-4 12 0,0-2 1 16,1 0 1-16,-1 0-3 0,1 0 4 16,9-13 26-16,-9 6-14 0,-1-2-3 15,0 2 6-15,-2-2-14 0,0 0 10 16,1-8 35-16,-4 3-7 16,-1 7-35-16,0-5-2 0,0 7-1 15,-8 0-6-15,2 2-2 0,-1 0 0 0,1 0-27 16,-6-1-122-16,5 4-18 0,1 0-110 15,-1 0-150-15,3 0-24 0,-2 8 71 16</inkml:trace>
  <inkml:trace contextRef="#ctx0" brushRef="#br0" timeOffset="110566.83">11904 2416 1473 0,'0'0'-17'0,"0"0"13"16,0 0 41-16,0 0 13 16,6 0 18-16,-1 0 31 0,8 10 39 15,-6-4-78-15,0-1-39 0,1 2-9 0,1 0 3 16,1 0-13-16,9 8 7 0,-10-7-9 16,1 0 2-16,0 0 6 0,-2-1-4 15,1-1 2-15,5 5-40 0,-1-3-159 16,-8-4-4-16,0 0-470 15,-3-3 285-15,-2 1 88 0</inkml:trace>
  <inkml:trace contextRef="#ctx0" brushRef="#br0" timeOffset="110860.24">12046 2404 1884 0,'0'0'35'0,"0"5"-9"15,0 4 40-15,0-3-41 0,-5 0 4 16,0 1-9-16,0 2-8 0,0-1-7 16,-6 11-10-16,6-8 2 0,1-1-18 15,1 0-26-15,-1-1-57 0,1-1-92 16,-2 7-576-16,4-8 352 0,-1-2 93 15</inkml:trace>
  <inkml:trace contextRef="#ctx0" brushRef="#br0" timeOffset="111547.2">12232 2508 3339 0,'3'-3'16'0,"0"0"4"0,-2 2-3 16,1-1-6-16,-1 2-9 0,-1-4-60 15,0 3-90-15,0-1-121 0,0 0-154 16,0 1-342-16,0-2 62 0</inkml:trace>
  <inkml:trace contextRef="#ctx0" brushRef="#br0" timeOffset="116019.97">12580 2527 772 0,'4'5'64'0,"3"4"79"0,-2-5-48 16,-1 1-18-16,0-1-2 0,1 2-6 15,0-2-45-15,9 5 40 0,-7-6-19 16,0 1-7-16,3 0-13 0,-2 0 8 0,2-2-11 16,10 5 30-16,-10-5-40 15,0 1 7-15,1-1 2 0,-1-1 15 16,0-1 8-16,11 0 31 0,-11 0-50 0,1 0-12 16,0-7-4-16,-1 1-1 0,1-1-4 15,10-8 9-15,-1-2-2 16,-10 9-11-16,8-11 6 0,-9 9-10 15,-2 0-2-15,0 2 4 0,-2-1 4 16,1 2 1-16,3-6 7 0,-6 8-8 16,-1 0 1-16,0 2-2 0,-1 0 6 15,0 1-1-15,0 0 2 0,-1 2-9 16,0 0 2-16,0 0-1 0,0-1-2 16,0 0 0-16,0-2-8 0,0-2 2 15,6 2 5-15,-1-1-3 0,2-2 0 0,0 0 7 16,11-5 6-16,-9 5-3 0,0 0 1 15,3 2-5-15,-1 0-8 0,2-1 6 16,-1 0-3-16,15-6 13 0,-12 5-9 16,0-1 4-16,0-1-4 0,-1 0-1 15,2 0 4-15,10-3-1 0,-14 7-7 16,0 1-3-16,-1 2-26 0,-1 1-52 16,-1 0-109-16,8 0-611 0,-10 0 419 15</inkml:trace>
  <inkml:trace contextRef="#ctx0" brushRef="#br0" timeOffset="117059.58">12866 2607 551 0,'0'5'45'0,"-4"0"38"0,4-1 17 0,0 1 16 16,0 4 23-16,-3-5-85 16,3 1-2-16,0-2-7 0,0 2 19 0,0-1-18 15,-3 5 49-15,3-4-54 0,0-1 10 16,0 2-2-16,0 0-2 0,-1 1-16 16,1 7 15-16,0-5-33 0,0 0 2 15,0 0 2-15,0 1 3 0,0 1 12 16,0 11 23-16,0-10-34 0,0 0-13 15,0 1 3-15,0 1 7 0,0 12 10 16,8 0-6-16,-1 2 0 16,-1 0-14-16,0 1-2 15,0-2 4-15,0-2 0 0,1 1-5 16,0-5-12 0,-4-11 9-16,1 0-2 0,-1-1 5 0,1 0-2 15,-1-1-4-15,3 6-7 0,-3-7 3 16,1-2 7-16,-1 0-3 0,1 1 0 15,1-2 7-15,5 4-4 0,-5-5 4 16,2 1-9-16,0-2 5 0,1 1-5 16,1-3 4-16,10 0 2 0,-8 0-3 15,1 0 0-15,1-8 5 0,1 1-4 16,0 0 2-16,15-9 0 0,-15 7-4 0,0 1 7 16,-1-1-1-16,0 1-10 0,-1-2 0 15,11-8-81-15,-13 10-25 0,1-1-130 16,-2 1-147-16,-1 2-59 0,-1 0 62 15</inkml:trace>
  <inkml:trace contextRef="#ctx0" brushRef="#br0" timeOffset="117987.61">12869 2590 1411 0,'0'-1'2'0,"6"-1"92"15,-1 1-17-15,0 0 10 0,0 0-26 16,1 0-6-16,0-2-22 0,12-1 30 16,-9 2-43-16,3 0 2 0,0 0-17 15,0 0 2-15,0 0-6 0,13-1 6 16,-13 1-6-16,0 1 2 0,0-2-4 15,-1-1 1-15,1 1-21 0,11-6-146 16,-11 5-22-16,-1 0-121 0,-2 0-91 16,-1 1 18-16,-1 1 85 0</inkml:trace>
  <inkml:trace contextRef="#ctx0" brushRef="#br0" timeOffset="118524.6">12891 2772 1202 0,'6'0'10'0,"-1"-4"5"0,-1 4 9 15,0-4 11-15,4 1 71 0,-5 3-59 16,1-2-5-16,0 0-27 0,1 0-1 15,2 1 4-15,4 0 18 0,-4 0-21 0,1-1-1 16,0 1-11-16,0 0 4 16,0 0 0-16,11-2 3 0,-9 2-5 0,1-3 1 15,-1 2-3-15,1-1-4 0,2-1-39 16,9-5-298-16,-10 5-31 0,-2 0 0 16,-2 1 85-16</inkml:trace>
  <inkml:trace contextRef="#ctx0" brushRef="#br0" timeOffset="119097.43">12958 2973 1317 0,'0'1'26'15,"0"-1"-4"-15,0 1 5 0,0 0-1 16,0 1-27-16,0-2 52 0,7 0 20 16,-3 0 28-16,3 0 30 0,-1 0-37 15,9 0 66-15,-7-7-105 0,3 1-15 16,0 0-13-16,0 0-9 0,1-1-7 15,14-8-1-15,-12 6-6 0,-2 2 1 16,1 0-5-16,-1 0-33 0,9-4-199 16,-4 3-486-16,-3 3-133 0</inkml:trace>
  <inkml:trace contextRef="#ctx0" brushRef="#br0" timeOffset="124525.28">13631 2223 366 0,'2'0'33'0,"-1"-2"23"16,-1 0 36-16,1 2 27 0,0-1-16 16,-1 1 127-16,0-1-133 0,0 0 5 15,0 0-22-15,0 1-1 0,0 0-11 16,0 0 46-16,0 0-41 16,0 0-51-16,0 0 41 0,0 0-24 15,0 0 6-15,0 0-2 0,0 0-1 0,0 0 2 16,0 0 37-16,0 0-35 0,0 0-2 15,0 0 5-15,0 0 10 0,0 0 0 16,0 0 56-16,0 0-66 0,0 0 4 16,0 0-2-16,0 0 15 0,0 0-6 15,0 0 49-15,0 0-58 0,0 0 4 16,0 4 6-16,0-4 12 0,0 3-9 16,0-1 19-16,0 2-64 0,0-2-13 15,-5 1-2-15,-1 1-6 0,2 1 2 16,-7 7 2-16,5-4 5 0,0 0-7 15,1 0 5-15,-2 0 0 0,1 0-2 16,-5 6 6-16,7-8-7 0,-1 0 0 16,1 0 2-16,0-1 7 0,0 0-7 0,-3 1 4 15,4-3-10-15,1 1 2 0,0-3 2 16,2 1-5-16,-2-1 8 0,2 1 3 16,0-2-9-16,0 0-4 0,0 0 6 15,0 0-7-15,0 0 16 0,0 0-3 16,0 0 3-16,0 0-19 0,0 0 8 15,0 0 0-15,0 0-3 0,0 0-6 16,0 0 7-16,0 0-7 0,0 0 2 16,0 0-9-16,0 0-3 0,0 0 1 15,4 0 19-15,-4 0 3 0,5 0 2 16,-1 0-8-16,0 0 5 0,7 0-10 16,3 6 13-16,-6-6 1 0,10 3-10 15,-8 1 4-15,-2-4 4 0,1 0 1 16,1 2-3-16,-1-2-2 0,8 0-7 15,-9 0 8-15,-1 0 1 0,1 0-9 16,-2 0 2-16,0 0-7 0,3 0-54 16,-5 0-6-16,-1 0-22 0,0 0-41 15,0 0-15-15,-1 0-18 0,0 0-220 16,0 0 156-16,-1 0-93 0,-1 0-123 16,1 0 4-16,-1 0 83 0</inkml:trace>
  <inkml:trace contextRef="#ctx0" brushRef="#br0" timeOffset="125220.71">13872 2156 1430 0,'0'0'47'0,"0"0"19"16,0 0 21-16,0 0 17 0,0 0 49 0,0 0-89 15,0 0-12-15,0 0-23 0,0 0-11 16,0 0-11-16,0 0-2 0,0 0-7 16,0 3 8-16,0 2-2 0,0 1 5 15,0 0 4-15,0 3-5 0,0 11 10 16,4-10-5-16,-4 3 4 0,3 1 2 16,-3-1-6-16,3 1-1 0,-3 12-11 15,0-13-1-15,0-1-1 0,0-1 11 16,0-2-7-16,0 0 3 0,0 3-9 0,1-7-2 15,-1-1-8-15,0-2-39 0,0 0-46 16,0 0-62-16,0-2-407 0,0 0 144 16,0 0 33-16,0 0 103 0</inkml:trace>
  <inkml:trace contextRef="#ctx0" brushRef="#br0" timeOffset="126320.2">14042 2186 715 0,'0'0'40'15,"0"0"30"-15,0 0 23 0,0 0 33 16,0 0 87-16,0 0-39 16,0 0-110-16,0 0 47 0,0 0-68 15,0 0-7-15,0 0-19 0,0 0 1 0,0 0-5 16,0 0 15-16,0 0-16 0,0 0 1 15,0 0 1-15,0 0 9 0,0 0-1 16,0 0 19-16,0 0-11 16,0 0-18-16,0 0 2 0,0 0-10 15,0 0 0-15,0 0-3 0,0 0 1 16,0 0 1-16,0 0-5 0,0 0-1 16,0 0 2-16,0 0 0 0,0 0 4 15,0 0-8-15,0 0 4 0,0 0-6 16,0 0-2-16,0 0-22 0,0 0-38 0,0 0-44 15,0 0-69-15,0 0-444 0,0 0 257 16,0 0 75-16</inkml:trace>
  <inkml:trace contextRef="#ctx0" brushRef="#br0" timeOffset="127570.72">14048 2154 926 0,'4'0'16'15,"-4"0"8"-15,0 0 8 0,0 0 33 16,0 5 95-16,3 0 15 15,-3-1-114-15,0 8 16 0,0-3-63 0,3 0-6 16,-3 2 5-16,0 1 0 16,0 1 8-16,0 14 25 0,0-13-23 0,0 0 0 15,0-2-5-15,0 0 1 0,0-1-9 16,-4 7-5-16,4-10-3 0,-3-1-1 16,3-2-1-16,-3-1 0 0,3 0-15 15,-2-2-16-15,1 3-80 0,0-4 20 16,1 0-40-16,-2-1-23 0,2 0 7 15,-1 0 26-15,-1 0 35 0,1 0 66 16,1 0 4-16,0-6 6 0,0 2-1 16,0-1 30-16,0-6 65 0,7 5-42 15,-1 0 5-15,-1 0-5 0,1 0-19 16,1 1 12-16,0-1-17 0,7-6 3 0,-7 6 7 16,1 0 11-16,-1 0 26 0,0 0 10 15,-1-1-13-15,7-4 28 0,-10 4-55 16,2 1-2-16,0 0-5 0,-2 0-6 15,0 0-7-15,2-6-11 0,-1 2 3 16,-3 4-8-16,1-4 14 16,0 7-9-16,-1-2 6 0,-1 0-12 15,0 1 4-15,0-2 1 0,0-5-6 16,0 5 12-16,0 0 8 0,0 0 12 16,0 1 2-16,-6 0 4 0,6-2 32 0,-4 3-17 15,4 4-42 1,0 0-1-16,0 0-12 0,0 0 2 0,0 0-4 15,0 0 5-15,0 8 1 0,0 6 17 16,0-5-4-16,0 0-2 0,0 5-7 16,0-2 5-16,0 1-1 0,5 14 16 15,-1-1-11-15,-4-14-10 16,5 11 5-16,-4-13 1 0,-1-1-9 16,2 0 0-16,-1-2-39 0,1 0-66 15,-1 4-463-15,0-7 109 0,-1 0 60 16,0-3 118-16</inkml:trace>
  <inkml:trace contextRef="#ctx0" brushRef="#br0" timeOffset="128171.57">14470 2129 1815 0,'0'0'105'0,"0"0"133"15,0 0-105-15,0 0 126 0,0 0-166 16,0 5-28-16,-5 0-35 0,5 1-2 16,-5 0 6-16,-4 12 66 0,6-8-42 15,0 3-8-15,3 1-12 0,-3 1-12 16,3 1-4-16,0 15-1 0,0-16-19 16,0-1 7-16,0-2-8 0,6-1-1 15,0-2-2-15,5 3-15 0,-4-8 10 16,0 0 7-16,-2-4 0 0,2 0-4 0,0 0-1 15,9-13-22-15,-9 4 15 0,0 1-3 16,1-2 3-16,-1-1-5 0,-1 0-7 16,4-10-41-16,-7 9 24 0,0 1 7 15,-2 0 3-15,-1-1-6 0,0 1 9 16,0-1-30-16,-8-11-76 0,-1 13 57 16,1-1 23-16,0 3-11 0,-1-1-28 15,-1 3-24-15,-8-2-223 0,10 8 60 16,-1 0-130-16,2 0-15 0,0 0 42 15</inkml:trace>
  <inkml:trace contextRef="#ctx0" brushRef="#br0" timeOffset="128630.73">14684 2223 1841 0,'-4'5'53'0,"4"0"5"16,-4-1 24-16,0 2 12 0,0 0 13 16,1 1-11-16,-6 10 69 0,6-7-115 0,-1 1-14 15,1 0-11-15,1 0-4 0,0-1-10 16,1 8-10-16,1-9-15 0,0-2-27 15,0-2-44-15,8 1-66 0,-2-3-44 16,1 0-44-16,7-2-587 0,-8-1 371 16,1 0 75-16</inkml:trace>
  <inkml:trace contextRef="#ctx0" brushRef="#br0" timeOffset="129030.18">14750 2321 1506 0,'0'5'-7'0,"0"-1"2"15,0 2 9-15,0-3 85 16,0-3-15-16,10 0 60 0,-5 0-71 16,-1 0-11-16,0 0 6 0,2 0 3 15,1 0-18-15,6-13 14 0,-6 7-40 16,1 1-7-16,-1-1-4 0,0 0-1 15,-1 0-7-15,5-6 12 0,-8 7-3 16,0 0 4-16,-1 0 1 0,0 0-5 16,-2 1 2-16,0-3 2 0,0 3-6 0,-6 0-4 15,6 1-4-15,-8 1 0 16,2 0-1-16,-6 0 6 0,2 2 15 16,4 0-10-16,-2 0 18 0,4 7-17 15,1 0 21-15,0 0 1 0,1 1 10 16,0 1 22-16,-1 10 17 0,2-8-51 15,1-2-27-15,0 1 1 0,0-2 0 16,0-1-1-16,11 6-2 0,-6-7 4 16,1-1-25-16,1 0-20 0,1-2-48 15,1 0-68-15,11 1-441 0,-9-4 87 16,0 0 29-16,2 0 118 0</inkml:trace>
  <inkml:trace contextRef="#ctx0" brushRef="#br0" timeOffset="129487.99">15024 2261 1745 0,'-4'0'22'0,"4"0"18"0,-5-1 10 15,-3 0 103-15,0 1 55 16,2 0-105-16,-4 0 35 0,6 6-98 16,-2-1-2-16,2 0 6 0,-1 2-4 15,0-1-15-15,-3 11-11 0,5-7-14 16,0 0 7-16,1 1 0 0,2-2-3 16,0 1 5-16,0 8-6 0,0-11-1 15,7-1-6-15,-1-1 3 0,-1-1 1 16,0-2-8-16,8-2-19 0,-7 0-9 15,0 0-14-15,0-6-26 0,1-1-10 16,-1 1 0-16,4-8-64 0,-1 2 38 16,-7 4 56-16,2-7-60 0,-3 7 55 15,0-1 30-15,-1 2 17 0,0-2 7 16,0 2 33-16,0-7 36 0,0 9-1 16,0 0 4-16,0 1-4 0,-5 3-11 15,5-1-21-15,0 2-14 0,0 0-8 16,0 0 18-16,0 6 23 0,0 0 11 15,0 1 6-15,9 10 75 0,-4-6-82 16,1 0-16-16,0 0-36 0,2 0-3 16,1-1-2-16,7 5 4 0,-7-9-57 0,1-3-78 15,-3 1-113-15,0-2-263 16,0-1-92-16</inkml:trace>
  <inkml:trace contextRef="#ctx0" brushRef="#br0" timeOffset="131973.03">13534 2519 582 0,'2'-1'38'0,"-2"0"30"0,1 0 12 15,0 0 19-15,0 0 42 0,-1 1-62 16,0 0 2-16,0 0 4 0,0 0-10 16,0 0-13-16,0 0 31 0,0 0-53 15,0 0 6-15,0 0 5 0,0 0 1 0,0 0 10 16,0 0 34-16,0 0-57 0,0 0-8 16,0 0-10-16,0 0 3 0,0 0-3 15,0 0 16-15,0 0-29 0,0 0 2 16,0 0-7-16,0 0-8 0,0 0-7 15,0 5 9-15,0 6 10 16,0 1-3-16,0 3 5 16,0-6-4-16,0 0-3 0,0 1-3 15,0 0-1-15,0 0 4 0,0 10 1 16,0-10-1-16,-5-2-2 0,5 0 1 16,0 0 0-16,-3-3-2 0,3 5-5 0,0-5-16 15,0-2-30-15,0-1-41 0,0 0-61 16,0-1-96-16,0 0-550 15,0 0 449-15</inkml:trace>
  <inkml:trace contextRef="#ctx0" brushRef="#br0" timeOffset="132636.53">13638 2597 1450 0,'3'-3'33'16,"-2"1"14"-16,2 0 11 0,-2 1 9 16,1 0-14-16,-1 1 53 0,-1 0-67 15,0 0-19-15,0 0-16 0,0 0-8 0,1 0 0 16,0 0 2-16,0 5 5 0,-1 1-1 16,0-1 0-16,0 0-3 0,0 0 0 15,0 5 4-15,0-5-1 0,0 1 2 16,0-3-3-16,0 0-1 0,0 1 1 15,0 0-10-15,0-3 9 0,0 0-4 16,0-1 2-16,0 0 2 0,0 0-11 16,0 0 0-16,1 0 7 0,-1 0 6 15,2 0-5-15,-1 0 13 0,1-6-13 16,4-3 8-16,-2 3-14 0,0 2 4 16,1-2 5-16,0 0-5 0,-1 0 3 0,3-4 3 15,-3 5-3-15,0 2 2 16,-1 1-1-16,0 0-5 0,0 1 2 0,0 0 3 15,-2 1 3-15,2 0 5 0,-1 0-3 16,1 8 1-16,1-2 0 0,5 8 3 16,-3-7-9-16,-2 0 2 0,2 0 0 15,-2 0-3-15,1 0 2 0,4 4-12 16,-5-7-33-16,-1-1-49 0,1 1-100 16,-1-2-145-16,0-1-81 0</inkml:trace>
  <inkml:trace contextRef="#ctx0" brushRef="#br0" timeOffset="133001.12">13860 2472 1572 0,'0'-1'68'16,"0"1"-19"-16,0 0 10 0,1 0-25 0,0 0-10 15,-1 0 0-15,1 0 57 0,0 0-31 16,0 8-5-16,0 0-20 0,1 0-7 15,0 2-8-15,3 12 3 0,-1 0-7 16,-3-11-7-16,3 7 1 16,-2-10 1-16,-1 0 1 0,2-1-7 15,-2-1-41-15,-1 1-62 0,2 5-366 16,-1-6 45-16,-1-1 17 0,2-1 81 16</inkml:trace>
  <inkml:trace contextRef="#ctx0" brushRef="#br0" timeOffset="133514.07">14041 2528 1838 0,'0'0'21'16,"0"0"18"-16,0 0 19 0,0 5 105 0,-5 1-81 15,0-2-2-15,0 1-17 0,0 1-9 16,0 0-18-16,-4 7-8 0,4-8-25 16,1 1-6-16,1-1 5 0,1 0-4 15,0 0 0-15,1-1 3 0,1 1-18 16,0-2 6-16,0-1-4 0,0-1-5 0,0 1 3 15,0-2 1-15,10 0-32 16,-5 0 16-16,-1 0-5 0,1 0-13 16,-1-7 1-16,0 1-10 0,5-4-46 0,-6 5 62 15,1 1 9-15,-1-2 15 0,1 2 3 16,-2 0 4-16,3-2 5 0,-4 4 5 16,0 1 1-16,0 1-3 0,-1 0 5 15,1 0 1-15,0 0 23 0,2 10 14 16,-1-4-26-16,3 6-3 15,-2-6-11-15,1 1 3 0,-1-1 7 16,2 0-5-16,0 0 3 0,6 4-1 16,-6-5 0-16,0-2-1 0,1 0-5 0,0-1-35 15,-2 0-81-15,6-2-570 16,-6 0 229-16,-1 0 78 0</inkml:trace>
  <inkml:trace contextRef="#ctx0" brushRef="#br0" timeOffset="133985.74">14176 2554 1248 0,'3'-1'10'0,"1"0"15"0,-1 1 10 15,1 0 15-15,2 0 77 16,-2 0-52-16,-1 8 0 0,1-2-9 0,-1 0-8 16,1 1-11-16,2 7 18 0,-4-6-45 15,0 0-9-15,0-1-1 0,-1-1-7 16,0 0 0-16,1-2 2 0,-1 3-9 16,0-5 0-16,-1 0 1 0,1-1 4 15,0-1-4-15,-1 0-2 0,1 0 1 16,0 0 6-16,1 0-6 0,-1-5-16 0,1-1-3 15,-1 1-3-15,4-9-11 16,-3 6 29-16,1 0 0 0,0-1 7 0,0 0-5 16,0 0 8-16,4-5-6 0,-4 9 5 15,1-1-3-15,-2 3 1 0,1 1 2 16,0 2 6-16,3 0 12 0,-4 0 1 16,3 5 1-16,-2 1-2 0,1-1 6 15,1 2-16-15,1-1-7 0,5 9 3 16,-5-8 0-16,-2 0-22 0,1 0-81 15,-1-1-184-15,-1 0-195 0</inkml:trace>
  <inkml:trace contextRef="#ctx0" brushRef="#br0" timeOffset="134535.07">14473 2426 1432 0,'2'0'33'0,"0"0"19"0,0 7 17 0,1-1 22 16,-1 2-11-16,2 11 58 0,-3-10-89 16,2 2-19-16,0 0-9 0,-1 1-5 15,1-1-10-15,2 12 0 0,-2-13-4 16,0-1 3-16,1 0 0 0,-1-2-7 16,1 0 3-16,2 1 1 0,-3-4-2 15,-1-2 2-15,-1 0 0 0,0 0 1 16,0-1 5-16,1-1 3 0,-2 0-5 15,0 0 0-15,0 0 2 0,0 0-2 0,0 0-5 16,0 0-1-16,0-5-1 0,-7 5-14 16,3-4-14-16,-1-1-7 0,0 3-5 15,-4-6-1-15,4 6 37 0,-2-2-2 16,0 1 0-16,1 1-5 0,-1 0 2 16,-7 2 5-16,7 0 9 0,0 7 3 15,0-1 2-15,1 0-5 0,1 2 7 16,-3 9 18-16,6-8-3 0,0-1-9 15,2 0-6-15,0-2-9 0,0 1-1 16,8 3 1-16,-2-7 1 0,1 0 1 16,-1 0-13-16,0-3-66 0,1 0-126 15,7 0-749-15,-10 0 521 0</inkml:trace>
  <inkml:trace contextRef="#ctx0" brushRef="#br0" timeOffset="135938.72">13639 2805 1718 0,'2'0'34'0,"1"0"15"16,-1 0 11-16,-1 0 0 0,1 0 20 15,-1 0-52-15,0 0-18 0,0 0-1 0,-1 0-15 16,0 0-7-16,0 0-130 0,0 0-19 15,0 0-233-15,0 0-69 0,0 0 45 16</inkml:trace>
  <inkml:trace contextRef="#ctx0" brushRef="#br0" timeOffset="136125.31">13632 2984 1690 0,'0'4'-10'0,"0"-4"-1"15,0 2-2-15,0-2-34 0,0 0-53 16,0 0-175-16,0 0-507 0</inkml:trace>
  <inkml:trace contextRef="#ctx0" brushRef="#br0" timeOffset="138062.6">13618 3019 1256 0,'5'0'41'0,"-1"0"81"15,-4 0-33-15,0 0-13 0,3 0 6 16,-3 0 13-16,0 0-5 0,0 0 53 0,0 0-90 16,0 0-3-16,0 0 0 0,0 0 4 15,0 0 53-15,0 0-72 0,0 0-11 16,0 0-15-16,0 0-14 0,0 0 0 16,0 0-17-16,0 0 18 0,0 0 3 15,0 0 1-15,0 8-2 0,0 0 1 16,6 10-6-16,-1-8 10 0,-5 1 1 15,5-1-4-15,-5 2 5 0,3 7-9 16,-3-10 9-16,0 1-5 0,0-2 1 0,0-1 5 16,0 0-11-16,0 3 4 15,0-5-14-15,0-1-30 0,0-2-29 0,0 1-43 16,3 0-47-16,-3 4-325 16,1-5 64-16,-1 0 16 0,0 0 79 0</inkml:trace>
  <inkml:trace contextRef="#ctx0" brushRef="#br0" timeOffset="138838.96">13809 3100 1153 0,'0'0'54'0,"0"0"39"16,0 0 24-16,0 0 78 0,0 0-153 0,0 0-2 15,0 0 8-15,-5 0 24 0,2 0 13 16,-2 0 30-16,2 5-85 0,0-5-23 16,-1 4-4-16,1-1 2 0,-2 1-12 15,-6 4 5-15,6-4-2 0,-2 1 8 16,1 0-6-16,0 1 2 0,-6 4 5 15,2 0 8-15,2-3-3 16,5-4-6-16,1-2-7 0,1 0 1 16,-1 0-1-16,2 0-3 0,-1 1-7 15,1-2 5-15,0 0-4 0,0 0 5 0,0 0 3 16,0 0 1-16,6 0 1 16,-2 1-3-16,-1 0 2 0,2 0 4 0,0 0-1 15,-1 0-3-15,8 0 5 0,-7 0-2 16,2-1 6-16,0 1-2 0,-2-1-3 15,2 2-3-15,5 0-10 0,-6-1 10 16,-1 0 3-16,-1 1 1 0,0-1-2 16,-1 1-3-16,2 2 2 0,-4-2 3 15,1 1 5-15,-1-1 5 0,-1 1 3 16,0 0 2-16,0 4 4 0,0-3-11 16,0 1 4-16,-6-1 3 0,6 0-3 0,-6-1-1 15,-4 3-3-15,5-5-9 16,0 0-5-16,0 0 2 0,0-1-1 0,-1 0-9 15,-4 0-91-15,6 0 31 0,0 0-23 16,-1 0-23-16,1 0-61 0,1 0-120 16,-3 0-475-16,2 0 474 0</inkml:trace>
  <inkml:trace contextRef="#ctx0" brushRef="#br0" timeOffset="140023.64">13896 2976 1803 0,'0'-2'25'0,"1"-1"77"0,0 3-16 16,-1 0-9-16,1 0-12 0,-1 0-11 15,1 0-28-15,-1 0-27 0,0 0-12 16,0 0 13-16,0 4 4 0,1 1-5 0,-1 0 13 16,2 9-7-16,0-6 3 0,-2 2-7 15,1 3 2-15,0-2-4 0,-1 2 7 16,0 14 2-16,0-13-1 0,0-2-4 15,0 0-3-15,0 0-5 0,0-2-4 16,0 10-74-16,0-12 6 0,0 0-28 16,0 0-16-16,0-2-23 0,0-1-24 15,0 2-289-15,0-4 152 0,0-2-13 16,0-1 76-16,0 0 69 0</inkml:trace>
  <inkml:trace contextRef="#ctx0" brushRef="#br0" timeOffset="140563.67">14063 3076 1939 0,'0'0'10'0,"0"0"45"16,0 0-1-16,0 0 4 0,-6 0 2 15,1 6 0-15,1-1-16 0,-5 6 9 16,4-4-50-16,2 0 2 0,-1 1 1 15,1 1-13-15,0 0 6 0,-1 4-18 16,3-7 17-16,1-1-2 0,0-1 6 16,0 0-5-16,0-2-1 0,0 1-6 15,0-2-2-15,0 0 0 0,0-1-1 0,5 0 2 16,-5 0 5-16,6 0-15 16,-3 0 2-16,-1 0 1 0,1 0 8 0,0-6 6 15,-1 0 1-15,3-6 4 0,-2 6-5 16,0-1 6-16,-1 0-2 0,0 0-6 15,1 2 5-15,0-3-15 0,-2 5 9 16,0 2 5-16,0 1-1 0,0 0 5 16,1 0-2-16,1 0 3 0,-1 5-5 15,1-5 0-15,0 5 5 0,1 0-8 16,0 0 6-16,6 4 0 0,-5-6 1 16,1 2-1-16,0-1-3 0,0-1 6 0,-1 0 0 15,5 2-23-15,-5-3-40 16,-1 0-61-16,0 0-81 0,-2-1-125 0,0 1-117 15,1-1-309-15</inkml:trace>
  <inkml:trace contextRef="#ctx0" brushRef="#br0" timeOffset="141009.34">14189 3032 1596 0,'5'0'1'0,"-2"0"7"16,2 0 17-16,-1 0 19 0,0 0 20 16,6 12 75-16,-6-7-86 0,0 0-17 15,1 0-12-15,-1 2 1 0,-1-1 5 0,2 8 24 16,-4-8-35-16,1 0-3 0,-2-1-3 16,1 0-1-16,-1-1-5 0,2 0-3 15,-1-2-1-15,-1-2 2 0,0 1-4 16,0-1 3-16,0 0 1 0,0 0 4 15,0 0 3-15,0 0-4 0,0 0 1 16,0 0-6-16,0-7-10 0,0-4-2 16,0 6 3-16,0-2-1 0,0 0 5 15,4-1-5-15,1 1 5 0,-1-7-5 0,0 7 1 16,0 1 6-16,-1 1 5 0,0 0 8 16,0 2 7-16,1-1 8 0,-1 2-17 15,0 2-7-15,1 0 3 0,0 0 4 16,2 0-3-16,6 11 10 0,-6-6-15 15,1 0-4-15,0 0 2 0,0 1 0 16,-1-1 1-16,6 6 3 0,-6-6-9 16,1-1 5-16,-2 0-3 0,0-1 1 0,-2 0-24 15,2 0-164-15,-4-1-16 16,0 1-139-16,-1-3-155 0,0 2 36 16,0-1 90-16</inkml:trace>
  <inkml:trace contextRef="#ctx0" brushRef="#br0" timeOffset="141725.66">14473 2884 1671 0,'2'-2'20'0,"0"1"7"16,3 1 33-16,-4 0-50 0,0 0 3 16,0 0 18-16,0 0 18 0,1 0 8 15,1 16 29-15,0-8-31 0,-1 3 0 16,2 0 11-16,-1 3-22 0,0 0-24 15,2 14-12-15,-2-14-4 0,0 2-8 16,0-1 5-16,1-1 1 0,-1-2-3 16,6 14 11-16,-4-15-9 0,-1 0 3 15,-1 0-5-15,1-2-2 0,-1-1-1 16,3 5-27-16,-5-9 2 0,1 1 2 0,-1-3-5 16,0 0 8-16,-1-1-16 0,0-1-34 15,0 0-11-15,0 0 39 16,-5-5 4-16,-1-6-6 15,-3 1 10-15,5 5 24 16,0 0 15-16,1 0-3 0,-1 1 11 16,0-1-3-16,-4-2 4 0,4 4 5 15,0 1 9-15,1-1 5 0,0 2 1 16,1-1 7-16,-3 0 54 0,3 1-56 16,2 1-9-16,-2 0-17 0,1 0-3 15,-1 0-2-15,0 11-11 0,0-6 3 0,1 2 4 16,-1-1 4-16,2-1 4 0,-1 0-8 15,1 6-8-15,0-7 4 0,0 0 6 16,0-1-3-16,6 1 6 0,1-1-25 16,4 2-170-16,-4-4-142 0,0 0-167 15,0-1 49-15</inkml:trace>
  <inkml:trace contextRef="#ctx0" brushRef="#br0" timeOffset="176565.75">16362 5694 1915 0,'-2'0'28'0,"0"0"24"0,1 1 129 16,1-1-76-16,-1 0 5 0,1 0 2 16,0 0 2-16,0 0 55 15,0 0-126-15,0 0-14 0,0 0-23 0,6 0 1 16,-6 0-5-16,4 0 8 0,-4 0 14 15,4 0 58-15,-1 0 41 0,2 0 22 16,6 0 95-16,-3 0-172 0,1 0-25 16,2 0-10-16,1 0 0 0,15 0 2 15,-13 0-28-15,1 0-7 0,0-5 2 16,-1 5-5-16,16-5 0 0,-17 1-6 16,0 4-28-16,-1-4-58 0,-1 4-81 0,-1 0-86 15,5-2-324-15,-9 2 281 0,0 0-55 16,-3 0-189-16,0 0 8 15</inkml:trace>
  <inkml:trace contextRef="#ctx0" brushRef="#br0" timeOffset="176973.08">16517 5592 1595 0,'0'-1'11'0,"0"0"16"16,3 1 8-16,0-1 76 0,-1-1-47 15,0 2 9-15,1-1-5 0,-1 0 8 16,7 1 59-16,-5 0-76 0,2 0-3 16,-1 0-13-16,2 0 0 0,6 6 10 15,-7-2-37-15,1-4-3 0,-2 5-4 0,1 0 2 16,-2 0-4-16,2 5 16 0,-5-4 14 16,0-1 3-16,-1 2 3 0,0 0-16 15,-7 10-49-15,1-9-43 0,-1 1-53 16,1 0-55-16,0 0-70 0,-6 6-590 15,8-8 341-15,1-1 88 0</inkml:trace>
  <inkml:trace contextRef="#ctx0" brushRef="#br0" timeOffset="179276.8">18896 5665 1754 0,'0'-1'38'0,"0"-1"16"16,0 2 81-16,0 0-87 0,0 0-6 0,4 0 4 15,-4 0-15-15,4 0-2 0,-1 0 140 16,0 0-47-16,1 0 13 0,1 0-37 16,0 0-4-16,12 5 68 0,-7-5-83 15,2 5-8-15,1-2-14 0,3-3-9 16,15 8-8-16,-13-8-29 0,-1 2-5 15,0 0 2-15,1 0-6 0,1-1-3 16,16 2-3-16,-18-2 8 0,-2 2-6 16,2-2-4-16,-4 1-14 0,11 0-157 15,-13 0 26-15,-2-2-34 0,-2 2-8 16,-1 0-35-16,4-1-324 0,-6 1 96 16,-1-1-29-16,-1 1 81 0</inkml:trace>
  <inkml:trace contextRef="#ctx0" brushRef="#br0" timeOffset="179595.23">19151 5640 1852 0,'0'-2'17'0,"0"-2"2"15,0 3 10-15,0-1 31 0,0 0 57 16,7 2-57-16,-1-1-25 0,-1 0-14 16,3 1 6-16,5 0 28 0,-4 0-18 15,-1 0 0-15,1 7 4 0,1-1-15 16,8 7 15-16,-9-6-41 0,-1 0 10 0,-1 1-8 15,0 0 8-15,-3 1 24 16,2 10 36-16,-6-8-60 0,0 0-86 0,-7 3-98 16,-3 0-171-16,-21 18-871 0</inkml:trace>
  <inkml:trace contextRef="#ctx0" brushRef="#br0" timeOffset="213361.5">16433 8082 1832 0,'-2'-4'49'16,"2"2"34"-16,0-1 166 0,-1 3-143 15,1 0-7-15,-2 0-4 0,1-2 17 16,0 2-5-16,-2 0 78 0,0 0-107 0,2 0-20 15,-1 0-20-15,-2 0 9 0,-1 0 71 16,2 6-59-16,1-6-14 0,-1 7-27 16,-1 0-22-16,2 1 0 0,-3 12 0 15,2-7 4-15,0 3 5 0,2 3 9 16,-1 4-1-16,1 1 13 0,1 28 19 16,0-24-30-16,7 0-8 0,0-1-7 15,1 0 7-15,2-1-10 0,14 22 12 16,-10-26-10-16,2-3 5 0,0-1 4 15,1-2-4-15,19 9 3 0,-19-15-8 16,1-2-10-16,-1-1-1 0,0-3-13 16,0 0-55-16,12-3-244 0,-15-1 62 0,-1 0-38 15,-2 0-50-15,-1 0-239 0,-2 0-6 16</inkml:trace>
  <inkml:trace contextRef="#ctx0" brushRef="#br0" timeOffset="214094.14">16530 8737 1724 0,'-3'-4'15'0,"-1"0"48"16,2 0-12-16,1 0 0 0,0 2 13 15,0-2 1-15,0 0 8 0,-2-1 46 16,3 3-69-16,-1-1-17 0,1 0-9 16,0 3-3-16,0 0-18 0,0-2 2 15,0 2-11-15,0 0 8 0,0 0-2 16,0 0-2-16,6 0 11 0,6 0 2 15,-4 0-6-15,1 0-5 0,1 0 3 16,2 0 2-16,2 7 2 0,14-1-11 0,-14 1-4 16,-1-2 8-16,0-5 11 0,-2 4 3 15,9-4 42-15,-4 0 32 16,-3 0 61-16,-8 0-65 0,-1 0 5 16,0 0-22-16,-1-8-22 0,1-1-2 15,2-18-25-15,-3 10-16 0,0-2-21 16,1-2-32-16,-1-2-70 0,-1-1-63 15,1-24-415-15,-1 24 19 0,0 2 6 16,-1 1 98-16</inkml:trace>
  <inkml:trace contextRef="#ctx0" brushRef="#br0" timeOffset="-206227.22">18435 9754 1662 0,'0'0'18'0,"0"0"65"0,0 0-17 16,0 0-3-16,0-2 7 0,0 2 6 15,0 0-10-15,0-2 33 0,0 2-71 16,3 0-4-16,-3-1 4 0,0 1-8 0,0 0 0 15,0 0 8-15,0-1-12 0,3 0-1 16,-3 1 13-16,0 0 23 0,3-1 22 16,2-1 77-16,0 0-99 0,-1 1-18 15,1-1-1-15,0-1 6 0,3 1 4 16,7-4 47-16,-7 3-37 0,1 0 0 16,0-1-3-16,1 1-7 0,1-1 0 15,13-3 39-15,-10 3-44 0,0 1-8 16,1-1-10-16,1 2 2 0,0-2-7 0,19-1 14 15,-17 3-22-15,1-1 6 16,-1 1-8-16,0 0-2 0,20-1 2 16,0 0 9-16,-1 2 12 0,-1-1 1 15,-5 1 17-15,2 1 46 16,2-1-9-16,1-2-47 16,-3 0-19-16,-16 2-15 15,0 0 4-15,-1 0-3 0,0 0 6 16,-1 1-1-16,16 0-10 0,-16 0 3 15,2 0 6-15,-2 0 0 0,1 0-4 16,0 4 6-16,14-4-2 0,-15 5 5 16,0-5-3-16,-2 2-7 0,0 1 9 0,0-2-6 15,11 4-5-15,-12-3 1 0,-1 0 6 16,-1 1-10-16,2-1 6 0,-1-1 0 16,10 3-3-16,-12-2-5 0,1 1 8 15,-1-2 1-15,-1 1-2 0,0-1 9 16,9 2-9-16,-9-1 1 0,1 0 4 15,1-1-6-15,0 1-2 0,2 0 8 16,10 3-10-16,-11-3 10 0,1 1-8 16,-1-1 1-16,0-1 1 0,1 2 10 15,11 1-8-15,-13-3-3 0,3 0-6 16,19 1 24-16,-24-2-9 0,2 0-8 16,0 0-1-16,-1 0 3 15,9 0 0-15,-8 0 6 0,-1 0-8 0,-1 0 3 16,3 0-8-16,-2 0 12 0,11 0-6 15,-11 0 4-15,1 0-10 0,0 5 7 16,1-5-4-16,2 4 0 0,12-1 10 16,-13-3 1-16,0 0-6 0,1 0-3 15,-1 0-7-15,0 0 3 0,14 0 6 16,-13 0 3-16,-2 0 3 0,2 0-3 16,0 0-3-16,0 0 4 0,12 0-10 15,-14 0 6-15,0 0-8 0,-1 0 4 0,2 0 14 16,-4 0-8-16,13 0 0 0,-11 0-1 15,0 0-1-15,1 0 0 0,2 0 1 16,-2 0-8-16,13 0-1 0,-10 0 0 16,-3-5-7-16,2 0 11 0,1 5-2 15,-2-4 8-15,11-2-17 0,-11 2 15 16,0 4-2-16,-2-2 13 0,0 1-4 16,1-1-2-16,10 1-24 0,-11-1 18 15,0 1-8-15,2-1 11 0,-3-1 4 16,2 0-12-16,11-6 9 0,-11 3-14 15,0 1 4-15,1-2 4 0,1 1-1 16,13-8 0-16,1 2 2 0,-2 2-3 16,-2 2-19-1,-2 2 2-15,-11 3 3 0,2 0 7 0,2 1-3 16,-3-1 9-16,4 1 8 0,10-3 4 16,-13 3 0-16,2 0-10 0,-2 1 6 15,-1 0-6-15,2-2 6 0,11 0 0 16,-12 3-2-16,0-2-10 0,0 0 16 15,-1 0-4-15,1 1 1 0,10-2-16 16,-10 3 7-16,-1-1-5 0,0 1 9 16,0 0-8-16,0 0 2 0,11 0 0 15,-11 0 4-15,-1 0 0 0,2 0 1 0,0 5-9 16,-1-5 14-16,10 9-4 16,-11-5 2-16,2-1-2 0,-1 0-2 15,0 0 9-15,-1-1-1 0,10 1-17 0,-9-1 7 16,0-1 0-16,1 1 14 0,1-1-10 15,1 1-19-15,12 2-54 0,-12-1 45 16,0-1 12-16,1 1-2 0,-1 1-7 16,0-1-15-16,12 3-54 0,-13-4 49 15,2 1 9-15,-1-1 10 0,-1 0 2 16,1-1 11-16,10 2-8 0,-14-3 14 16,1 2-2-16,-2-1 3 0,1 1-11 0,-2-1 0 15,7 1-28-15,-8 0 32 16,0-1 4-16,-1 2 3 0,0-1-2 0,1 1 2 15,6 2-4-15,-6-3 12 0,0 1-7 16,1-1 2-16,-1 2-9 0,-1-2-2 16,8 3-31-16,-7-3 24 0,0 0-5 15,0-1 4-15,0 1 0 0,2-1 4 16,6 3-12-16,-7-4 12 0,0 2-6 16,0-1-1-16,0 0 0 0,0 1 5 15,7-1-23-15,-8 0 23 0,-1 0-8 16,1-1 4-16,-2 0 0 0,6 0 1 15,-4 0 16-15,-2 0 2 0,2 0-12 0,0 0-14 16,-2 0-2-16,7 0-29 16,-7 0 39-16,1 0 8 0,0 0 5 0,0 0-8 15,-1 0-3-15,7-3-65 0,-7 3 41 16,2-3-2-16,-1 0 15 0,1-1-6 16,0 2 1-16,6-4-16 0,-6 3 38 15,-1 0 9-15,1 0-8 0,0 0-9 16,0-1-1-16,5-1-8 0,2 0 21 15,-9 4 2 1,-3 1 5-16,2 0 6 0,-1 0 0 16,6 0-1-16,-4 0 3 0,2 0 0 15,0 0 7-15,1 0 10 0,0 0 2 0,9 0 18 16,-7 0-32-16,-1 0-3 0,1-5-3 16,1 5-9-16,-1-4-9 0,9 4-65 15,-9 0 42-15,-2 0 6 0,1 0 18 16,-1 0 13-16,6 0-6 0,-7 0 9 15,-2 0 7-15,1 0 12 0,-1 0-2 16,0 5 0-16,3-1-30 0,-4-1 6 16,0 0-11-16,-1 0-2 0,0-1-31 0,-1 0-53 15,2 4-358-15,-3-4 173 16,-1 1 22-16,1-1 113 0</inkml:trace>
  <inkml:trace contextRef="#ctx0" brushRef="#br0" timeOffset="-204593.99">18637 9220 1100 0,'1'0'13'0,"0"0"10"0,0 0 12 16,0 0 6-16,-1 0 26 0,2 0 96 15,-1 0-70-15,-1 0-15 0,0 0-17 16,1 0 18-16,-1 0 25 0,0 0-51 16,0 0-5-16,0 0 3 0,0 0 5 15,0 0 36-15,0 0-47 0,0 0 1 16,0 0 6-16,0 0 8 0,0 0 7 0,0 0 79 16,0 0-70-16,0 0 0 0,0 0-9 15,0 0 17-15,0 0 102 0,-6 4-103 16,6-4-21-16,-6 3-27 0,1-3-63 15,1 5-40-15,-6 3-90 0,3-2 155 16,1-1 17-16,-1 2-68 0,-3 2 6 16,-10 13-51-16,10-9 132 0,1 1-21 15,0 1-9-15,0-1-3 0,1 2-3 16,-5 13-2-16,9-15 5 0,0 0-3 16,2 1 6-16,1 0-2 0,-1 16-9 15,2-15 3-15,0 1 8 0,0 2-8 16,0-2 8-16,0 1-5 0,6 16-8 0,-2-17 4 15,2 0 4-15,-2-1 2 0,3 0-3 16,7 16-1-16,-8-17 4 0,1 0 2 16,1-1 3-16,1 1-5 0,-1-1-3 15,10 11-2-15,-9-13 2 0,1-3 3 16,-1 1-5-16,1-1 2 0,13 3 6 16,-10-7-6-16,-2-2 6 0,3 1-3 15,-2-4-1-15,2 3 9 0,14-3-5 16,-13 0-5-16,-1 0 2 0,0-7-5 15,2 1-2-15,15-7 2 0,-17 5 6 0,0-1 1 16,0-3-4-16,-2-2 4 0,-1-1 4 16,7-21-7-16,-11 16 6 15,-1-1-3-15,-1-1 3 0,-1-2-3 0,1-24-14 16,-3 23 11-16,-2 2-2 0,0-2 5 16,0 1-1-16,0-1-4 0,-8-20-16 15,1 22 6-15,0 1 3 0,-3 2 8 16,0-1-2-16,-13-15-1 15,11 19 5-15,-2 3 9 0,-3-1-1 0,0 2-5 16,0 3-3-16,-17-4-8 0,16 10 3 16,0 4-1-16,-1 0 0 0,1 0-5 15,-20 17-11-15,20-7 1 0,-1 1-17 0,1 3-37 16,0 0-49-16,2 0-9 16,-12 17-206-16,16-16 96 0,1 0-215 0,2-1-15 15,2-1 51-15</inkml:trace>
  <inkml:trace contextRef="#ctx0" brushRef="#br0" timeOffset="-198061.97">22105 10306 1396 0,'0'0'26'0,"0"0"21"0,0 0 21 16,0 0 21-16,0 0-7 0,0 0 67 16,0 0-73-16,0 0 10 0,0 0 3 15,-3 0 28-15,3 0 103 0,0 0-108 0,0 0-8 16,0 0-14-16,0 0-4 0,0 0-8 15,0 0 33-15,0 0-62 0,0 0 0 16,0 0-8-16,0 0-20 0,0 0-22 16,-7 0-5-16,7 0 24 0,-5 0-1 15,0 0 9-15,-3 4-36 0,4-1-16 16,-1 0-8-16,0 0 0 0,-2 0 38 16,0 0 4-16,-8 5 23 0,7-4 25 15,0 0-64-15,-1 1 8 0,1-2-23 16,-8 7-30-16,8-5 56 0,1 0-10 15,0 1 5-15,0 0 0 0,1 2-12 0,-4 8-18 16,7-7 6-16,-1 2 4 0,1 0 10 16,2 0-2-16,1 15-7 0,0-13 14 15,0-1 1-15,0 2 2 0,0 0 7 16,0 0-10-16,0 12 1 0,4-12 0 16,1-2 1-16,-1 1-3 0,0 0 0 15,4 12-12-15,-3-11 17 0,0-1 0 16,-1 1-5-16,3 0 3 0,-1 1-2 15,8 14 4-15,-6-16 3 0,2 0-3 16,-1 0-3-16,1 0-5 0,14 9-4 16,-12-13 11-16,1-1-5 0,1 0 3 0,0 0 4 15,-1-3-2-15,15 6 3 0,-13-6-3 16,0-1 0-16,0-1-2 0,1-1-8 16,17 0-14-16,-18-2 5 0,1 0 5 15,0 0-10-15,1 0-2 0,-1-8 7 16,14-7-26-16,-14 6 27 0,-3-2 3 15,-1 0 8-15,-1 0-4 0,9-18-21 16,-12 14 12-16,-2-1 0 0,0-1 7 16,-2-1 5-16,-3 0-1 0,-1-17 0 15,0 16 6-15,0 0 6 0,-7 2-2 16,0-1 0-16,-5-18-3 0,5 21 4 16,1-1-2-16,0 3-4 0,1 0 7 0,-1 2-1 15,-4-8 10-15,5 11-5 16,0 0 2-16,0 3 2 0,-1-1-7 0,-4-3 4 15,5 5-2-15,-2-1 6 0,0 0 4 16,0 1-2-16,-2-1 1 0,-11-5 8 16,9 4-10-16,-2 0 5 0,-1 0 2 15,0 0-7-15,-18-7 10 0,16 8-16 16,-2-1 2-16,0 0 0 0,1 1-2 16,1 0 6-16,-12-4 4 0,16 7-9 15,1 0-10-15,2 0 0 0,2 1-5 16,-4 1-61-16,6 0-31 0,0 0-61 0,1 0-90 15,-1 7-267-15,2 1-12 0</inkml:trace>
  <inkml:trace contextRef="#ctx0" brushRef="#br0" timeOffset="-104382.83">16245 9576 248 0,'0'-4'-15'0,"0"0"-36"0,0-4-73 16</inkml:trace>
  <inkml:trace contextRef="#ctx0" brushRef="#br0" timeOffset="-103857.71">16147 9375 2019 0,'-4'0'29'15,"0"-3"27"-15,-2 3 95 0,4-3-84 16,1 3-5-16,-1 0 17 0,1 0 15 15,1 0 13-15,0 0 56 0,0-2-122 16,0 2-31-16,0 0-14 0,0 0-6 16,0 0 13-16,7 0 73 0,1 0-6 15,1 10 10-15,5 0-4 0,3 3 10 16,28 20 39-16,13 11-21 16,8 7-14-16,-31-23-59 0,0 1 4 0,2 1 3 15,0 0-15-15,1 3-17 16,39 31 5-16,-39-32-15 0,0-2 10 0,-3-1-2 15,-1-2-7-15,-2-4 2 0,26 16-36 16,-34-21-4-16,0-4-12 0,-4-1-16 16,-1-3-28-16,11 9-161 0,-18-13 84 15,-3 0-37-15,-1-3-28 0,-2 1-53 16,-2 0-59-16,1 5-711 0,-5-5 621 16</inkml:trace>
  <inkml:trace contextRef="#ctx0" brushRef="#br0" timeOffset="-103362.59">16732 10077 2291 0,'0'-4'9'15,"0"1"-6"-15,0 0-2 0,0 2-17 16,0 0 4-16,0 1 20 0,0 0 23 15,0 0 23-15,20 0 115 0,-7 0-81 16,3 0-3-16,3 9-12 0,5 0-4 16,29 12 38-16,-24-7-66 0,0 1-5 0,1-1-22 15,-2 1 6-15,-1-2-12 16,19 9 21-16,-26-13-16 0,-3-1-2 0,-2-2-1 16,-3-1-7-16,-3-3 2 0,3 1 20 15,-8-3 7-15,-1 0 11 0,-3 0 8 16,0 0 5-16,0 0 19 0,0-7-53 15,0 0-13-15,0-2-4 0,-6-2-11 16,1-2-11-16,-8-21-29 0,5 13 14 16,0 0-13-16,0-3-35 0,0 1-31 15,0-1-37-15,-3-19-201 0,7 24 154 16,1 3-29-16,1 1-42 0,2 4-131 16,0-4-587-16,0 15 619 0</inkml:trace>
  <inkml:trace contextRef="#ctx0" brushRef="#br0" timeOffset="-88127.5">10867 5380 1226 0,'0'0'23'0,"0"0"251"15,0 0-120-15,7 0 1 0,-2 0-81 0,0 0-6 16,1 0 23-16,11 0 99 16,-7 0-106-16,2 0 3 0,2 0 1 0,2 0 3 15,4 0 13-15,27 0 88 0,-20 0-102 16,6 0-17-16,2 0-15 0,3 0 0 16,4 0-14-16,47 11 23 0,-40-8-52 15,-1 2-11-15,2-1 2 0,0-4 1 16,-1 0 0-16,49 0 11 0,-52 0-18 15,-1 0 2-15,-1-8-8 0,-3 1 3 16,-3-1 0-16,32-8-21 0,-39 8-23 16,-1 0-45-16,-4 1-38 0,0 0-65 0,-2 0-48 15,18-6-450-15,-22 9 75 0,-2 0 72 16,0 1 118-16</inkml:trace>
  <inkml:trace contextRef="#ctx0" brushRef="#br0" timeOffset="23227.57">9741 9798 1653 0,'-1'0'33'0,"1"-1"17"0,0 1 18 16,0-3 27-16,-2 2 95 0,1 0-66 0,-1 0 9 16,2 0-5-16,-1 1-4 0,-1 0-17 15,1 0 69-15,-2 0-43 16,3 0-84-16,-1 0 5 0,1 0-51 15,0 0-19-15,0 0-2 0,0 0-6 16,0 0 0-16,0 0-7 0,0 4 24 16,5-4 7-16,0 0 9 0,2 3 6 15,1-3 8-15,16 2 43 0,-11 0-29 16,4-1-8-16,2 0 3 0,2-1 22 16,5 1-8-16,31 3 39 0,-25-3-66 15,4 2-2-15,1-1-11 0,3 1-2 16,2 0-1-16,47 0 12 0,-42-1-2 0,2-2-2 15,0 0-10-15,1 0 7 16,2 0-9-16,47-13 5 0,-7 3 1 16,-48 6-2-16,37-4 3 0,-44 8 9 15,-1-5-4-15,0 3-1 0,0-1-7 16,0 0 1-16,34-3-17 0,-37 3 8 16,0 0-12-16,-3-1-10 0,0 0-16 15,-2 1-11-15,23-2-74 0,-26 2 47 16,-2 1-24-16,-3 0-26 0,0 2-32 15,-1 0-31-15,9 0-283 0,-14 0 107 16,-4 7-193-16,-1-2 69 0,-3 0 69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1:29:42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3785 1017 1389 0,'0'0'35'0,"0"0"32"16,0-5 32-16,0 5 115 15,0 0-125-15,0-3-16 0,0 3 0 0,0-2-7 16,0-1-16-16,0 3-6 0,0-1 20 16,0 0-9-16,0 0-34 15,0 1 9-15,0 0-23 0,0 0-4 16,0 0 2-16,0 0-9 0,0 0 0 16,0 0-5-16,0 0-6 0,0 6 13 15,0 1 5-15,0 1 1 0,5 2 3 0,-1 1-2 16,0 4 0-16,6 20-2 15,-3-16 2-15,-2 2-1 0,1 0-4 0,0-1 6 79,-1 2-8-64,1 0 0-15,4 17 5 0,-4-20 1 0,-1-3-2 0,0 0 0 0,-1-3 1 0,0-1-6 16,0-1-1-16,5 7-113 0,-3-6-174 0,-3-7 72 0,2 3-477 0,-3-5 264 0,0-2 90 0</inkml:trace>
  <inkml:trace contextRef="#ctx0" brushRef="#br0" timeOffset="1124.64">3844 1024 1417 0,'-1'0'48'0,"-3"0"112"0,1 0-65 0,1 0-9 0,0 0-15 0,-1 0-21 15,1 0-21-15,0 5-21 0,-2 7-3 16,2-4 2-16,1 1 4 0,1 3 15 0,0 4 8 16,0 4 6-16,0 1 5 15,14 28 28-15,-7-23-48 94,2 1-8-94,-1-1-8 0,2-1 2 0,0-2-4 16,0-2-1-16,11 15-4 0,-2-8-2 0,-10-18 2 0,8 4 0 0,-9-10 0 15,-1-1-3-15,0-3 4 0,0 0 0 0,1 0 1 0,0-6-1 31,7-10 0-15,-8 5-4-16,-1-2 1 0,0-3 3 0,-1 0 2 0,-1-2 1 16,-1 0 1-16,-2-19 37 0,-1 18-16 0,0-1 1 0,0 1-17 31,-8 0 1-15,0 0-5-16,-2 1-6 0,-14-16-1 62,11 18-1-46,-1 1 1-16,-1 2-8 0,-1 2 0 0,1 2-4 0,1 2-5 0,-15 0-76 15,4 7-89-15,15 0 71 0,-7 17-159 0,11-9 48 0,1 1-126 0,3 1-77 0,1 1 41 0</inkml:trace>
  <inkml:trace contextRef="#ctx0" brushRef="#br0" timeOffset="1602.63">4298 1207 1402 0,'0'0'26'0,"1"3"66"16,0-3-27-16,-1 0-12 0,0 0 0 0,1 0-6 0,-1 0-10 0,1 0-17 0,2 0-8 0,-2 0-16 0,0 0 1 0,0 0-4 0,2 0 12 0,-2 0 19 16,5 0 61-16,4-3 2 15,-6 3-62-15,9-7 22 0,-6 3-37 16,0 2 2-16,0-1-6 0,0 0-3 16,0-1 4-16,1 0-6 0,9-5 6 15,-9 2-9-15,1 1 2 0,-2-1-1 0,2 1-10 16,-1-2-21-16,8-3-150 15,-1 1-211-15,-8 5 53 0,7 0-421 16,-8 3 491-16</inkml:trace>
  <inkml:trace contextRef="#ctx0" brushRef="#br0" timeOffset="2198.69">4738 977 1583 0,'0'-2'84'15,"0"1"-14"-15,0-1 88 0,0 2-98 16,0 0-10-16,0 0-24 0,0 0-3 16,0 0-17-16,0 0-8 0,0 0-6 0,4 0 2 15,-4 0 2-15,3 0 5 0,1 0-3 16,-1 0 6-16,1 9 6 0,3 8 11 15,0-6-12-15,0 1 2 0,0 2 3 16,0 2-3-16,2 0 5 0,-1 2-10 16,9 19-2-16,-10-20-6 0,0-1 7 15,0 1 0-15,0-2-2 0,0 0 0 16,-1-3-3-16,5 10-35 0,-1-4-136 16,-6-11 5-16,1 5-434 15,-4-6 173-15,0-3 60 0,-1 0 117 16</inkml:trace>
  <inkml:trace contextRef="#ctx0" brushRef="#br0" timeOffset="2615.92">4905 942 1537 0,'0'0'23'0,"0"0"-4"15,0 0 15-15,0 0 3 0,6 0 21 16,-2 0 11-16,0 0 5 0,2 0-19 16,-1 0-22-16,9-4 17 0,-5 1-31 15,-1 0-3-15,1 0-7 0,0 1-2 16,-1-1 1-16,0 0-2 0,8-2 3 16,-8 2-13-16,0-1 5 0,-1 0-4 0,0 0 1 15,0 0-5-15,0 1-31 0,5-6-86 16,-3 1-62-16,-5 5 60 15,2-2-234-15,-5 2 99 0,0 2-21 16,0-1 13-16,-1 0 43 0</inkml:trace>
  <inkml:trace contextRef="#ctx0" brushRef="#br0" timeOffset="2923.45">4973 902 1420 0,'-4'8'32'0,"-4"6"108"0,3-6-43 16,2-1-13-16,-2 2-12 0,1-1-4 16,0-2-12-16,1 2-16 0,-2 7 10 15,1-5-8-15,4-5-12 16,0 3 32-16,0-2-25 16,7-2-31-16,6 0 5 0,-6-1-10 15,1-1 5-15,2 0 0 0,0 0-3 16,1-2 1-16,1 0-4 0,11 0 2 15,0 0 3-15,-13 0-7 16,7 0 1-16,-10 0 6 0,-1 0-7 0,-1 0 4 16,0 6-1-16,0-1-5 0,-1 0 9 15,1 8 7-15,0 2 0 16,-4-8-7-16,-1 8-29 0,0-8-17 16,0 1-47-16,0-1-58 0,0 1-109 15,-7-1-214-15,1 0-21 0</inkml:trace>
  <inkml:trace contextRef="#ctx0" brushRef="#br0" timeOffset="7938.27">4643 1781 1728 0,'0'-2'24'0,"-4"2"11"16,4 0 15-16,-5 0 20 0,2 0-4 16,-1 0 1-16,-4 0 47 0,4 0-73 15,0 5-6-15,-2 1 3 0,2-1 4 0,-3 0-1 16,-3 7 54-16,-1 3-16 16,5-7-55-16,-5 11 11 0,7-9-23 15,-1 2-6-15,0 0-6 0,2 2 3 16,0 1-1-16,0 16-2 0,3 1 2 15,0-17 9-15,9 13-6 16,-2-15-5-16,0-2-2 0,3 0 0 16,-1-1 1-16,1-3 4 0,13 4 3 15,0-8 5-15,-11-3-3 16,13 0 6-16,-13-10-4 0,1 0-2 16,-1-2-5-16,0 0 2 0,-1-3-1 15,0-1 0-15,4-17 9 0,-9 17 3 16,-1 0 3-16,-3 0 8 0,1 1 1 15,-3 0-6-15,0-13 8 0,0 0-19 16,-7 14 2-16,-9-12 23 0,8 15-23 16,-2 1-12-16,-1 0-12 0,0 2 4 15,-2 2-1-15,-12-2-47 0,1 8-82 16,13 0 41-16,-8 7-162 16,10-1 97-16,3-1-18 0,0 1-43 15,1 0-112-15,1 1-109 0,3-1 15 16</inkml:trace>
  <inkml:trace contextRef="#ctx0" brushRef="#br0" timeOffset="8371.78">4991 1833 1883 0,'0'6'54'0,"0"-3"94"15,0-2-63-15,0-1 89 16,0 0-100-16,0 0-17 0,0 0-26 0,0 0-15 16,0 0-10-16,4 0-8 0,-1 0 13 15,2 0 10-15,3-10 64 16,-2 10-23-16,-1-5-5 0,4 1-15 0,-1-1-8 16,2 0-22-16,14-9-2 15,1-2-10-15,-12 8-2 16,15-8-1-16,-15 9-16 0,0-1-17 0,-1 0-36 15,2 0-40-15,-1 1-25 0,-1 0-31 16,11-7-197-16,-12 8 81 0,-1 0-141 16,-1 2-39-16,-1 1 53 0</inkml:trace>
  <inkml:trace contextRef="#ctx0" brushRef="#br0" timeOffset="8767.2">5639 1397 2024 0,'-1'0'7'0,"1"1"26"0,0-1 22 16,0 0-35-16,0 0 11 15,0 0-4-15,6 0 6 0,-1 0 9 16,2-5 0-16,0-1-18 0,2 1-7 15,11-6-5-15,-9 5-8 0,0-2-2 16,0 2-11-16,0-1-20 0,-1 0-36 16,7-4-130-16,-3 1-77 15,-9 7 95-15,2-1-341 0,-5 3 228 16,0 0-36-16,-2 0 95 0</inkml:trace>
  <inkml:trace contextRef="#ctx0" brushRef="#br0" timeOffset="9114.69">5649 1370 1589 0,'-7'5'30'15,"0"0"24"-15,1 3 22 0,0-1 15 16,0 0-9-16,-6 9 38 0,8-7-78 0,-1 1-20 16,2 0-1-16,-1-1-5 15,2 1-3-15,2 1-1 0,0 8 3 0,0-10-7 16,0 0 1-16,7-3 5 0,0 3-4 15,2-3 7-15,10 5 14 16,4-4 5-16,-10-4-25 0,15-2-7 16,-13-1-1-16,-1 0 4 0,1 0 3 15,0 0 0-15,-1 0-1 0,0 0 2 16,10 0 38-16,-14 0-21 0,-2 0 9 16,-1 7 4-16,-1-1 17 0,-2 1 7 15,0 11 35-15,-4 4-65 0,0-9-32 16,-8 14 0-16,2-13-4 15,-1 0-9-15,0 0-21 0,0-3-35 0,1-1-43 16,0-1-43-16,-6 1-251 0,8-7 136 16,0-1-135-16,0-2-73 0,0 0 56 15</inkml:trace>
  <inkml:trace contextRef="#ctx0" brushRef="#br0" timeOffset="9569.42">5955 1332 1955 0,'0'0'22'0,"-6"8"28"15,0-1 29-15,0 2 42 0,1 1-3 16,-5 12 64-16,4-10-139 0,1 0-18 15,2 1-18-15,3-1 0 0,0-1 3 16,0 9 6-16,0-11-5 0,0-1-9 16,9-1 5-16,-1 0-1 0,-1-2-1 15,2 0 6-15,10 0 7 0,-7-5-4 16,0 0-11-16,0 0 3 0,1-9-1 16,0 1-9-16,0-2 7 0,11-8-12 15,-14 8 2-15,1 0-2 0,-2 0-1 0,-1 0 2 16,-1 0 4-16,-3 0 3 0,3-8 11 15,-6 10-2-15,-1 0 4 0,0 1 3 16,0 1 3-16,-8 0 1 0,-10-4-2 16,-3 1-17-16,8 5-6 15,-12-2-5-15,12 4 7 0,0 1-9 16,1 1-18-16,0 0-17 0,0 0-37 16,2 0-25-16,-7 6-177 0,10-6 116 15,2 6-37-15,2-1-49 0,1 0-79 16,2-1-83-16,0-1 60 0</inkml:trace>
  <inkml:trace contextRef="#ctx0" brushRef="#br0" timeOffset="10112.16">6257 1149 1569 0,'-1'0'20'16,"0"0"7"-16,-1 0 26 0,1 12 83 16,-1-6-69-16,1 0-20 0,-1 2-16 15,1 0 2-15,0 3 1 0,0-1-1 16,1 16 20-16,0-13-31 0,0 4 8 16,8-2 17-16,0 1 15 0,1 0-9 0,9 12 16 15,4-6-27-15,-10-14-10 16,11 0 34-16,-11-8-39 0,-2 0-6 15,1 0-3-15,-1 0-3 0,0-7 0 16,0-1-6-16,5-10 16 0,-9 8-5 16,-2 1 3-16,-1-2-4 0,-1 1 4 15,-2 0-1-15,0-9 14 0,-7 1-26 16,-1 9-14-16,-9-7-46 16,8 8 4-16,-2-1-14 0,-1 2-2 15,-1-2-21-15,1 1-9 0,-1 1-4 16,-11-3-109-16,14 6 71 0,1 2-72 0,2 2-162 15,2 0-122-15,0 0 59 0</inkml:trace>
  <inkml:trace contextRef="#ctx0" brushRef="#br0" timeOffset="10424.77">6722 1354 2577 0,'0'0'17'0,"0"0"23"16,0 0 86-16,0 0-64 0,0 0-19 15,0 0-8-15,0 0-17 0,0 0-11 16,0 0-2-16,0 6 2 0,0 1-3 0,0 2 5 16,0 0-11-16,0 2-10 0,0 12-125 15,0 0-191 1,0-14 100-16,0 8-441 0,0-12 148 0,0 0 61 16,0-2 104-16</inkml:trace>
  <inkml:trace contextRef="#ctx0" brushRef="#br0" timeOffset="10888.88">6778 979 2119 0,'0'0'16'0,"-5"0"2"0,5 0 3 15,-3 0 2-15,3 6 23 0,-4 9 134 16,4-5-75-16,0 2-10 0,0 2-16 16,0 1-4-16,0 2-16 0,0 1-18 15,13 18 8-15,-8-18-40 0,1-3 3 16,-1 1-10-16,1-3-2 0,0-2-2 0,8 5-1 15,0-7-14 1,-7-8 12-16,5-1-6 0,-6 0 4 0,1-6 0 16,0-2-2-16,-1-1 2 0,1-2 0 15,5-14-19-15,-3-2 1 16,-5 12 15-16,-1-12-8 0,-3 14 3 16,0 1-6-16,0-1-12 0,-7 0-23 15,0-1 10-15,-1 0-3 0,-12-11-35 16,8 15 26-16,0-2 8 0,-2 3 6 15,3 2 7-15,-2 2 10 0,-8 0-74 16,5 5-110-16,9 0 63 0,-2 5-375 16,7 1 114-16,1 0 23 0,-1 1 98 15</inkml:trace>
  <inkml:trace contextRef="#ctx0" brushRef="#br0" timeOffset="11395.72">7076 887 1472 0,'0'6'39'0,"-9"3"110"15,9-4-46-15,-5 0-19 0,2 1-14 0,0 1 3 16,-1 19 130-1,4-15-163-15,0 2-14 0,0 1-7 16,0 0-11-16,7 14 11 0,0-16-9 0,0-1 6 16,0-1 7-16,0-4 17 0,2 0 2 15,-1-4-2-15,8-2 24 0,-8 0-32 16,-1-5 1-16,1-2 4 0,0 1-3 16,-1-3-1-16,-1 0 6 0,6-12 53 15,-8 9-40-15,1 1 1 0,-2-2-1 16,-1-1 4-16,0 1-3 0,-2 1-7 15,0-13-5-15,0 14-40 0,-8 1-26 0,0 0-23 16,-2 1-26-16,-1 1-15 0,-1 1 0 16,-14-1-87-16,-1 8-20 15,15 0 75-15,-10 15-175 0,4 4-176 16,5 3-402 0</inkml:trace>
  <inkml:trace contextRef="#ctx0" brushRef="#br0" timeOffset="11843.72">7369 762 1860 0,'0'0'8'15,"-6"7"10"-15,2 0 28 0,4 0 28 16,-4-1 12-16,4 1 14 0,-7 9 32 16,7-7-91-16,-3 0-13 0,3 1 17 0,0-1 10 15,0 1-5-15,0-1-3 0,14 8-2 16,-7-8-39-16,0-3 2 0,2 2-3 15,-1-3 1-15,2-1 16 0,10 2 7 16,2-6-13-16,-12 0-18 16,11 0 4-16,-11-6 0 0,-2 6 8 15,-1-7-4-15,-1 1-2 0,0 2 0 16,-2-2 7-16,3-4 15 0,-4 5-11 16,-2-1-9-16,-1-1 8 0,0 2-6 15,0-2 2-15,0 1-23 0,-14-7-118 16,6 6 15-16,-2 0-36 0,-2 1-34 0,-1-2-69 15,-3 1-219-15,-1 0-67 0</inkml:trace>
  <inkml:trace contextRef="#ctx0" brushRef="#br0" timeOffset="43720.52">10413 5273 1436 0,'0'0'30'0,"0"0"17"16,0 0 97-16,0 0-89 0,0 0-8 16,0 0-8-16,0 0-14 0,0-7-6 15,0 7-2-15,0 0 3 0,0-5 25 16,5 5 9-16,-1 0 3 0,3-3 40 15,-1 3-55-15,0 0 8 0,-1 0-10 16,1 0 14-16,0 0-1 0,7 0 25 16,-6 0-51-16,-2 5-9 0,3-5-1 0,-1 4 4 15,2-4-4-15,8 6 4 0,-9-3-16 16,2-3-6-16,0 2 7 0,0 1 1 16,1-2-5-16,10 2-65 0,-12-2-56 15,1-1-74-15,0 0-148 0,-2 0-252 16,10 1-392-16</inkml:trace>
  <inkml:trace contextRef="#ctx0" brushRef="#br0" timeOffset="58375.07">17403 521 1622 0,'0'-2'146'0,"0"1"-12"16,0-1 137-16,0 2-139 0,0 0-13 15,0-1-2-15,0 1-7 0,3 0-20 16,-3 0 20-16,0 0-56 0,3 0-39 16,-3 0-11-16,0 0-13 0,1 0 5 15,2 5 1-15,-2 0 7 0,1 1 8 16,0 2 0-16,4 12 0 0,-2-7-15 16,0 2 1-16,0-1 6 0,0 1-1 15,0 0 5-15,3 13 1 16,-2-2-7-16,-3-17 0 0,1 11-15 15,-3-12-8-15,1-2-31 0,-1 0-36 16,0 0-46-16,0-3-38 0,0 0-30 16,1 1-294-16,-1-3 127 0,0 0-91 0,0-1 50 15,0 0 64-15</inkml:trace>
  <inkml:trace contextRef="#ctx0" brushRef="#br0" timeOffset="58743.37">17532 440 1679 0,'2'-5'30'15,"1"2"11"-15,0 0 13 16,1 0 22-16,-1 3-62 0,-2 0-6 0,0 0 11 16,4 0 49-16,-3 0-29 0,3 0-3 15,1 7 6-15,1 1-3 0,10 9 34 16,-8-8-51-16,1 2 0 0,0 0-5 0,0 2 0 16,-2 1-5-16,1 0-1 15,6 14 2-15,-9-13-9 0,0-1-2 16,-1-1 3-16,-2 1-2 0,0 1 1 0,-2-2-2 15,-1 14 5-15,0-13-6 0,0 0-13 16,-7 0-46-16,-1 0-48 0,0 0-78 16,1-2-118-16,-11 11-659 0</inkml:trace>
  <inkml:trace contextRef="#ctx0" brushRef="#br0" timeOffset="59576.33">17982 509 1905 0,'0'-3'25'0,"0"0"24"0,0 1 24 0,0 0 88 16,0 1-109-16,0 1-25 15,0 0-17-15,0 0-15 0,0 0-4 0,0 0-9 16,0 6 14-16,0 0 7 16,5 13 9-16,-2-7-7 0,-1 3-7 15,0 1 5-15,0 3 4 0,0 0-1 16,-1 1-1-16,2 20-5 0,-2-21 2 16,-1-4 6-16,1 0-7 0,0-1 2 15,0-3-6-15,2 5 5 0,-1-7 2 16,-2-5-1-16,2-1 19 0,-2-3-10 15,0 0-4-15,0 0-2 0,0 0 2 16,0 0-1-16,0-7 5 0,-6-7 6 16,2 5-14-16,-1-2-3 0,0-2-2 15,1-1-2-15,-2-3 0 0,-3-22-8 16,0-4 14-16,5 21-3 16,-2-21 5-16,4 24 7 0,0 3 0 15,1 0-1-15,-1 2 3 0,2-8-4 16,0 15-13-16,0 1-6 0,0 2 3 15,0 1-4-15,7 3 12 0,-1 0-2 0,2 0 5 16,1 9-1-16,2 0 0 0,13 12 1 16,-10-8-3-16,0 0-2 0,0 2-1 15,-1 0 1-15,-1 1-1 0,0-1 3 16,9 15 8-16,-10-16-4 0,-1-2-3 16,0 0 0-16,0-2-1 0,-1-2-3 15,0-1 3-15,4 1 0 0,-7-6 2 16,-1 0 3-16,-2-1 28 0,0-1 48 15,-2 0 38-15,0 0 16 0,-1 0 28 16,0-7-148-16,0-1-19 0,0 0 6 16,0-3-5-16,0-4-4 0,0 1-9 15,-5-23-68-15,-1 17 24 0,2 0-24 0,-1 0-22 16,0-1-29-16,-4-19-195 0,4 23 129 16,1 1-74-16,1 3-145 0,0 2-84 15</inkml:trace>
  <inkml:trace contextRef="#ctx0" brushRef="#br0" timeOffset="60084.37">18429 515 1294 0,'-4'0'54'0,"-1"0"140"0,3-1-47 0,0-1-19 16,-1 1 1-16,0 0-14 16,0 0-24-16,0 1-19 0,-4 0 22 0,3 0-66 15,1 0-18-15,-1 6-12 0,0-1 21 16,1 2 2-16,0 1 5 0,-1 15 4 16,1-12-25-16,2 2-4 0,1 1 3 15,0 0-1-15,0-1-2 0,0-1 1 16,14 6-10-16,-1-4-15 15,-8-10 13-15,8 0 9 0,1-4 9 16,-7 0-7-16,7-6-1 0,-8-1-2 16,1 1 4-16,0-2 5 0,-3 0 4 15,2-1 20-15,-2 1 8 0,0-11 50 16,-3 1-29-16,-1 8-41 16,0-8-1-16,-7 8-22 0,2 0-13 15,-2-1-5-15,1 3-13 0,0-2-14 16,-1 2-25-16,-6-5-185 0,7 8 62 15,0 3-71-15,0 0-150 0,1 2-85 16,1 0 78-16</inkml:trace>
  <inkml:trace contextRef="#ctx0" brushRef="#br0" timeOffset="60552.44">18575 506 1627 0,'0'-2'1'0,"0"2"8"0,0-1 2 0,0 1-4 16,0 0 4-16,0 0-8 0,0 0 22 15,0 14 64-15,0-6-31 16,5 8 17-16,0-6-57 0,-1 0-11 16,-4 2 0-16,5 0 1 0,-3-1 10 15,0 1 0-15,3 7 24 0,-4-5-8 16,1-8-21-16,-1 0 27 16,-1-3-13-16,0-2 11 0,2-1 17 15,-2 0 28-15,0 0 23 0,0 0 15 16,1 0 122-16,-1-6-117 0,0 1-115 15,0-7-20-15,0-4 2 16,0 5 3-16,0-15-21 16,0 11 3-16,0-1-15 0,6 0-19 0,-1-2-21 15,0 1-22-15,4-16-147 0,-4 18 100 16,-1 2-24-16,-1 1-62 0,1 2-87 16,3-2-532-16,-4 12 515 0</inkml:trace>
  <inkml:trace contextRef="#ctx0" brushRef="#br0" timeOffset="61350.9">18768 509 1577 0,'0'-3'28'0,"0"0"96"16,0 3 4-16,0 0-90 15,0 0-10-15,0 0-31 0,0 0-4 16,0 5 5-16,0-1 6 0,5 2 2 16,0 1 4-16,3 9 5 0,-1 4-2 15,-4-7-3-15,3 11 15 16,-3-11-17-16,-3-1 0 0,1-2-6 16,1 0-2-16,-1-2-1 0,-1-1 0 15,2 3 9-15,0-6 38 0,-2-3-5 16,3-1 85-16,-3 0-49 0,2 0 4 15,-2 0-25-15,0 0-22 16,1-7-27-16,0 1-11 0,0-10-14 0,1-5-21 16,-2 8 12-16,5-17-10 15,-3 13 27-15,-1 0 1 0,2 1-1 16,0 0-2-16,1 0 3 0,4-13-5 16,-3 18 2-16,-1 3-23 0,2-1-10 15,-2 3-5-15,5 2-20 0,-4 4 63 16,0 0 6-16,2 7 5 0,-2 1-1 15,0 0-5-15,7 12 4 0,-8-7-1 16,2-1 2-16,-2-1 7 0,0 0 5 0,0 0 0 16,-1-1 5-16,3 7 2 0,-4-10-11 15,2-2-2-15,-3-1 1 0,0-2 6 16,2 1-4-16,-2-2 2 0,1-1 13 16,2 0 19-16,-4 0-20 15,1-5 6-15,5-8-32 16,-5 4-1-16,6-10-17 0,-4 9-1 15,0-3 0-15,1 0 1 0,-1 0-11 16,1 1 5-16,3-7-48 0,-2 11 30 16,-2 1-6-16,-1 2 9 0,3 3 9 15,0 2 17-15,0 0 13 0,-2 7 0 0,0 0 2 16,1 1 0-16,4 12 2 16,1 3-7-16,-4-12 6 0,5 14 7 15,0-3-33-15,-6-13-59 16,6 7-393-16,-4-8 46 0,-1-1 6 15,0-1 100-15</inkml:trace>
  <inkml:trace contextRef="#ctx0" brushRef="#br0" timeOffset="61967.88">19273 466 1195 0,'0'-1'42'15,"0"-2"32"-15,-4 1 170 0,2 2-120 0,0 0-12 16,2 0-5-16,-4 0-8 0,-1 0 82 16,3 0-112-16,-1 0-5 0,-1 0-29 15,-3 0 24-15,4 0-47 0,-1 0 0 16,-1 0-13-16,1 0 1 0,-2 0-2 16,-3 6 3-16,6 2 3 0,-3 1-1 15,3 1 0-15,0 1-2 0,1 2-1 16,1 0 1-16,1 13 1 0,0-14-3 15,0-1-4-15,6-3 0 0,-6 0-4 0,6-3-3 16,0 1-6-16,3 1-56 16,1-6-12-16,-5-1 52 15,5 0-33-15,-2-7-1 0,-5 0 32 16,3-7-30-16,-3 5 32 0,-1 0 3 16,0-1-10-16,-1-2 0 0,3 0-4 15,-4-1 1-15,3-13 1 0,-3 12 33 16,1 1 15-16,-1 0 4 0,2 3 1 15,2-8 39-15,-3 13-28 0,1 0-5 16,-2 4-5-16,4 1-12 0,-3 0 6 16,1 9 1-16,1-1 13 0,0 1 5 15,1 0-5-15,6 14 20 0,-4-12-26 16,1 1 4-16,0 0-9 0,0 0 4 0,0-1-4 16,1 0-4-16,6 7-4 15,-1-4-6-15,-8-8-4 0,7 0-111 16,-7-4-27-16,-3 0-94 0,1-2-94 15,-2 0-71-15,1 0 66 0,-2 0 102 16</inkml:trace>
  <inkml:trace contextRef="#ctx0" brushRef="#br0" timeOffset="62218.67">19399 238 1298 0,'0'6'62'16,"0"2"48"-16,0 0 35 0,0 9 164 16,0-3-199-16,6-1-7 0,-2 1 1 15,0 3 2-15,4 20 50 16,-1 3-32-16,2-2 6 0,1-1-62 16,-7-20-55-16,5 13-9 15,-1-4-6-15,-4-13 2 16,3 8-118-16,-3-15-16 0,-2 1-65 0,1-1-40 15,-1-2-85-15,0-1-141 0,-1 1-45 16</inkml:trace>
  <inkml:trace contextRef="#ctx0" brushRef="#br0" timeOffset="62531.3">19566 454 1854 0,'2'0'3'0,"-1"0"24"15,-1 0 40-15,2 10 124 0,0-5-105 16,-2 1-34-16,2 2-27 0,-1-1-8 16,-1 3-9-16,2 1-5 0,-2 15 0 15,2 0-4-15,0-14-9 16,-1 10-144-16,-1-5-263 0,2-11 34 16,-2 4-495-16</inkml:trace>
  <inkml:trace contextRef="#ctx0" brushRef="#br0" timeOffset="62743.28">19546 292 2029 0,'0'-4'-2'0,"0"1"1"0,0-5-12 16,3 6-5-16,-3-2-23 0,0 4-36 0,0-3-47 16,4 1-360-16,1 2 101 0,-3 0 8 15,3 0 88-15</inkml:trace>
  <inkml:trace contextRef="#ctx0" brushRef="#br0" timeOffset="63136.18">19651 479 1244 0,'1'7'17'0,"1"-2"26"0,-2 0 30 0,3-1 37 16,-1-1 12-16,0 0-3 0,5 1 76 15,1-2-82-15,-2-1-65 16,6 1 66-16,0-1-11 15,-5-1-67-15,7 0 21 0,-1 0-28 16,-8 0-22-16,5 0 11 16,-5 0-12-16,-4 0-2 0,1 0-3 15,-2 0-2-15,0 0 8 0,0 0-2 16,0 9 4-16,-6 10-12 0,6-7 8 16,-6 16 2-16,2 2 19 15,4-15-12-15,0 14 28 16,0-4-12-16,0-14-21 0,4 6-6 15,0-5 0-15,-4-8-1 16,8 3-11-16,-3-6-45 16,-2-1-13-16,1 0-166 0,3 0-75 15,-4 0 88-15,2-11-533 16,-2 6 332-16,1 0 97 0</inkml:trace>
  <inkml:trace contextRef="#ctx0" brushRef="#br0" timeOffset="63712.06">20007 452 1710 0,'-11'-2'65'0,"6"-1"5"16,-1 2 23-16,-1 1 1 0,0 0 7 15,-9 0 74-15,8 6-108 0,-1 1-18 16,3 0-16-16,-3 1-4 0,2 2-3 15,-4 14 5-15,1 1-23 16,7-12-4-16,0 13 7 0,3-4-3 16,0-13-5-16,6 7-3 15,2-11 3-15,-2 0 3 0,0-3 0 0,1 0 9 16,-1-2-10-16,1 0-7 0,9 0-23 16,-3-16-27-16,-6 9 21 15,4-9-39-15,-2-1 24 16,-6 8 29-16,2-10-7 0,-5 9 17 15,2 3 11-15,-1-2 8 0,-1 2 12 16,0 2 13-16,0 2 13 0,0-1 31 16,0 4-55-16,0 0-33 15,0 0 1-15,0 5 0 0,0 0 8 16,0 0-7-16,2-2 7 0,-2 2 6 16,2 2-1-16,3 3 4 0,4 0-20 15,-5-5-13-15,9 2-125 0,0-3-154 16,-6-3 96-16,6 0-465 15,-8-1 210-15,0 0 82 0</inkml:trace>
  <inkml:trace contextRef="#ctx0" brushRef="#br0" timeOffset="64258.5">20112 192 1823 0,'0'8'8'0,"0"0"32"0,0-2 18 15,0 4 9-15,0 11 58 0,0-7-86 16,5 2 1-16,0 1-3 0,0 3 10 16,5 19 51-16,-5-20-56 0,0 1-7 15,0-1-18-15,1-1-5 0,0 0-6 16,1 16-3-16,-5-18-1 0,1-1 2 15,-1 0-7-15,-1-3-1 0,1 0-23 0,-2-3-33 16,1 6-130 0,-1-7 26-16,0-5 101 0,0-1-125 15,0-2-108-15,0 0 156 16,0-14-87-16,-4 1 117 0,4 5 100 16,-5-10 71-16,5 7 6 0,0 2-4 15,0 0 14-15,0 0 10 0,0 0-7 16,0-7 80-16,0 10-105 0,0 0-25 15,6 0-3-15,3-3 49 0,-6 4-25 16,1 2-5-16,0 0-1 0,0 0-3 16,5 1 32-16,-5 2-44 0,1 0 1 0,-1 0-3 15,1 0-3-15,5 10 13 16,-6-4-22-16,0-1-4 0,0 1-5 16,1-2 8-16,-1 0-6 0,3 7 13 15,-1-1-14-15,-3-5-4 0,-2 6-4 16,1 2-9-16,-2-6-59 15,0 6-357-15,0-9-104 0,0 1 22 16,0-2 90-16</inkml:trace>
  <inkml:trace contextRef="#ctx0" brushRef="#br0" timeOffset="64393.81">20208 168 554 0,'-2'-3'-54'0,"2"1"-55"15,0-3-29-15</inkml:trace>
  <inkml:trace contextRef="#ctx0" brushRef="#br0" timeOffset="65099.94">20383 438 1505 0,'0'6'18'0,"-5"-2"15"15,-2 8 88-15,4 4-12 16,-1-8-71-16,4 9 42 0,0 1-14 16,0-11-37-16,0 6 55 0,4-8-32 15,-4 0-6-15,7-1 3 16,-4-3 5-16,2 1 10 0,-5-2 21 0,7 0 88 16,-2 0-58-16,-4-6-85 15,3-5-1-15,-2 6-20 0,1-2-6 16,-2 0-3-16,-1-1-9 0,1 0-8 15,-1-9-39-15,0 9 33 0,0-1 7 16,0 1 8-16,0 0 1 0,0-9-3 16,0 11 11-16,-5-2 5 0,5 1 2 15,-3 1 1-15,0-2 10 0,3 5-9 16,-1 0-4-16,1 1-5 0,0 2-7 0,0-1-10 16,0 1 16-16,0 0 10 0,0 0 1 15,0 0 5-15,11 0 2 0,-4 0 1 16,0 6-3-16,2-2-1 0,9 1 21 15,-7-1-27-15,-1 1-1 0,1-1-2 16,1 0-2-16,13 4 8 0,-13-5-12 16,0 1 2-16,-1 0-2 0,1-2-2 15,7 4 4-15,-11-4 0 0,-1 0-4 16,0 0-2-16,-4 0 0 0,3 0 4 16,-3-1 0-16,-3-1 2 0,0 0-7 15,0 0 3-15,0 0 4 0,0 0 11 0,0 0-3 16,0 0 3-16,0 0 6 0,0-6-15 15,0-1-13-15,0 1 2 0,0-3 0 16,6-9-11-16,-2 10 7 0,-4-1-3 16,4 0 0-16,-1 3 3 15,1-7-12-15,-1 8 8 0,-2 3 5 0,2-1-2 16,2 3 1-16,5 0 6 0,-5 0 11 16,2 8-6-16,2-1-5 0,-3 1 10 15,10 7 1-15,-8-7-1 0,-1 0-2 16,-1 0-4-16,1 0 6 0,5 5 3 15,-5-8-29-15,-2 0-67 0,0 0-96 16,0-3-137-16,6-2-879 0,-7 0 687 0</inkml:trace>
  <inkml:trace contextRef="#ctx0" brushRef="#br0" timeOffset="66748.09">17483 1339 1855 0,'0'0'28'0,"0"0"26"0,0 0 113 16,0 0-96-16,0 0-17 0,0 0-21 15,0 0-13-15,0 0-5 0,4 0 3 16,1-5 5-16,-1 2 3 0,1-2 4 0,3 0-5 16,0-1-12-16,12-6 6 0,4 1-7 15,-13 5-3-15,13-2 20 16,-12 6-14-16,-1-1-8 0,0 3-3 15,-1 0 5-15,-1 0-9 16,7 8 13-16,-3 9-6 0,-9-7-3 16,1 16 5-16,-5-13-2 0,0 3-7 15,0 0 4-15,-6 1 2 0,0 1-3 16,-2-1 1-16,-10 18-3 0,9-18 4 16,-3-1 1-16,1-2-3 0,0-2 4 0,0-1-7 15,-9 6 9 1,3-6 2-16,10-8-5 0,-4-1 7 0,7-2-6 15,-1 0 1-15,1 0 18 0,2 0 7 16,0 0 11-16,0-5-3 0,1 0-9 16,1 5-34-16,0-4-2 0,0 4 0 15,0-4 2-15,7 1 0 0,4-4-10 16,6 0 6-16,-7 5 10 16,15-2 0-16,-12 3-4 0,1 1-2 15,0 0 2-15,2 0 0 0,-2 0-2 16,0 0-4-16,12 12-35 0,-14-12 1 0,0 5-23 15,-1-1-44-15,-2-4-37 0,0 5-36 16,-1-3-41-16,6-2-367 0,-8 0 165 16,-1 0 9-16,-1 0 98 0</inkml:trace>
  <inkml:trace contextRef="#ctx0" brushRef="#br0" timeOffset="67128.73">17813 1198 2067 0,'0'-2'2'0,"0"1"-1"0,0-1 0 16,0 1 2-16,0 1 3 0,0 0 3 16,0 0 22-16,0 0-13 0,7 0 2 15,0 5-1-15,1 2-3 0,1-1 4 16,13 14 4-16,2 6 0 0,-11-11-12 16,8 18 24-16,-11-16-20 0,-3 1 0 15,0 0 0-15,-3 1-4 0,-1 0-3 16,-1 0-2-16,-2 20-2 0,0-20-1 15,0 0-6-15,-9-1-38 0,2 0-45 16,0-2-61-16,-7 14-356 0,0-4-377 16,7-15 504-16</inkml:trace>
  <inkml:trace contextRef="#ctx0" brushRef="#br0" timeOffset="68246.59">18303 1268 1737 0,'-6'-5'81'0,"1"3"0"16,-1 2 28-16,1 0 0 0,-1 0-2 0,-3 0-6 16,-8 0 83-16,-2 11-44 15,8-4-77-15,-11 8 35 0,10-7-58 16,2 1-18-16,0 0-14 0,-1 1 5 16,1-1-5-16,-5 10 0 0,6-1-10 15,6-11 6-15,3 8-6 16,0-7 5-16,7 0-5 0,0-1 0 15,3 1 4-15,1 0-10 0,17 5 1 16,-12-9 3-16,2 1 6 0,0-1-9 16,2-3 1-16,0 0 0 0,0 0-1 15,15 0-9-15,-18 0 6 0,-3 0-1 16,-3 1 7-16,-1 0 0 0,-3 3-4 0,3 2 10 16,-7-1 4-16,-3 0 1 0,0 1-7 15,0 2 6-15,0 0-6 0,-10 1 6 16,-7 12-5-16,7-10 4 0,0-1-7 15,0 1-7-15,-1-1-6 0,0-1-31 16,-10 8-108-16,11-11 30 0,0-1-26 16,1-2-42-16,1-2-76 0,0 1-149 15,3-3-90-15,-6 0-293 0</inkml:trace>
  <inkml:trace contextRef="#ctx0" brushRef="#br0" timeOffset="68816.39">18517 1327 2283 0,'-6'-1'19'16,"1"1"22"-16,5-1 28 0,-4 1 125 0,1 0-105 16,3 0-25-16,0 0-33 0,0 0-17 15,0 0-19-15,0 5-11 16,0 7 15-16,0-3 9 0,4 15 4 16,-1-9-10-16,1 3-2 0,1 1 6 15,0 2-5-15,0-1 3 0,4 22 3 16,1-4 3-16,-6-21-8 0,4 13 2 15,-4-19-4-15,0-1 5 16,-1-1-1-16,-1-1-4 0,1-2-2 0,-3-1-7 16,2 2-15-16,-1-6 0 0,-1 1-9 15,0-2-30-15,0 0-23 16,0 0-14-16,0 0-104 0,-6-12 82 16,2 5 86-16,-6-8-21 0,6 6 40 15,0 0 12-15,1-1 3 0,-2 0 7 16,2 0 0-16,1 0-2 0,0-8 1 15,2 10-7-15,0 0-1 0,0 0-4 16,0 1 8-16,9-1-1 0,5-8 0 16,3 0-16-16,-5 7-7 15,8-7-73-15,-8 8 23 0,0 0-18 16,1 2-19-16,1 1 2 0,1-1-3 16,0 1-3-16,13-3-135 0,-12 6 91 0,-3 0-9 15,1 1-14-15,-1-1-28 0,0 1 48 16,-2 0 46-16</inkml:trace>
  <inkml:trace contextRef="#ctx0" brushRef="#br0" timeOffset="69291.2">18858 1377 1657 0,'-7'0'81'0,"-3"0"101"0,6 7-79 15,-8 4 112-15,5-6-126 0,-1 2-21 16,0 0-30-16,1 1-6 0,0 1-13 16,1 0-10-16,-3 11 3 0,7-10-9 15,0 0-3-15,2-1-3 0,0 0 5 16,0-1-1-16,7 6 2 0,3-5-23 16,-4-5-16-16,7-3-88 15,-6-1 39-15,0 0 7 0,1-7-3 16,-1 0-15-16,0 1-3 0,-1-2-8 15,6-9-95-15,-7 9 117 0,-1 0 26 16,-2-1 17-16,0 2 28 0,0-1 22 0,-1-7 71 16,-1 2 42-16,0 6-51 15,0-2 99-15,0 6-85 0,0 0-11 16,0 1-20-16,0 1-4 0,0 0-18 16,0 1-15-16,0 0 13 0,0 0-13 15,7 0 3-15,-2 0-6 0,2 7-2 16,-1-2 7-16,11 5 14 0,2 1-16 15,-9-7-14-15,11 6 2 16,-10-5-1-16,-1-1-6 0,1 0-20 16,-1 0-37-16,0 0-55 0,0-1-87 15,5 4-564-15,-7-4 308 0,-4-1 88 16</inkml:trace>
  <inkml:trace contextRef="#ctx0" brushRef="#br0" timeOffset="69767">19052 1365 1357 0,'6'0'28'0,"-3"0"19"15,8 14 145-15,-5-7-86 0,-2 0 10 16,2 2-27-16,-2-1-7 0,2 1-22 16,2 9 20-16,0-1-18 15,-4-9-45-15,-1 4 4 0,-1-7-16 16,0-1-2-16,-2-1-3 0,2 0 0 16,-2-1 1-16,0-1 1 0,1 1-9 15,-1-2 6-15,2 0 15 0,-2 0 11 0,0 0 0 16,1 0-3-16,1-13-16 0,2-2-15 15,-3 5-2-15,5-14-6 16,-2 11 13-16,-1-1-1 0,1-1 4 16,1 0-4-16,0 0 3 0,-1 1 4 15,8-9-1-15,-6 14 0 0,-1 2-2 16,2 2 8-16,-2 2-4 0,1 3 2 16,7 0 9-16,0 17 10 15,-6-9-11-15,6 12-1 0,-6-10-6 16,-1 0-6-16,1 0 3 0,-1 0-2 15,1-1-1-15,0 0-2 0,7 7-40 0,-8-8-40 16,0-3-53-16,-2-1-96 16,-1 0-127-16,0-1-140 0,-1 3-322 15</inkml:trace>
  <inkml:trace contextRef="#ctx0" brushRef="#br0" timeOffset="70341.62">19507 1053 2095 0,'0'-2'-2'0,"0"2"-7"16,0 0 7-16,0 6 32 16,0 1 7-16,0 3 5 0,0 2-9 15,0 4 7-15,0 3 4 0,10 27 61 16,-6-22-62-16,2 2-10 0,-2 0 3 16,2 1 2-16,1-2 2 0,7 18 22 15,-3-5-43-15,-4-21-12 16,5 9-5-16,-7-16 6 0,0-2-7 15,-1 0 1-15,-1-3 0 0,1-1-4 0,-1 1 8 16,0-3 12-16,-3-2 14 16,1 0 48-16,-1 0-52 0,0 0-22 15,0 0-10-15,0-7 0 0,0 1-2 16,-11-9-36-16,6 8 6 0,0-3 0 16,-2 0-3-16,-1-1 4 0,-1-1 13 15,-9-11-1-15,-2 3 25 16,11 12 0-16,-8-4-7 0,10 10 2 15,1 0-3-15,-1 2 0 0,0 0 3 0,-1 0-1 16,-3 11 9-16,1 3-6 16,7-6-1-16,-1 9 16 0,4-7-3 15,0-1 3-15,0 1-3 0,0 1-3 16,7-1 1-16,5 9 3 0,-5-9-8 16,-2-1-6-16,2-2-4 0,0 0-3 15,1-2-26-15,-1 0-35 0,9-3-205 16,-7-2 81-16,1 0-63 0,0 0-119 15,0-9-123-15,0 1 56 0</inkml:trace>
  <inkml:trace contextRef="#ctx0" brushRef="#br0" timeOffset="70808.78">19783 1267 2103 0,'-5'0'23'0,"0"0"24"0,2 0 26 16,-3 0 24-16,0 8 15 0,-5 6 87 15,-2 3-100-15,9-7-82 0,-5 9-14 16,8-10 1-16,-1 1-6 15,2-2 6-15,0 0 0 0,0 1-7 0,0 5 11 16,6-1-14-16,-2-9-3 16,6 2-3-16,-5-5 3 0,0-1-13 15,0 0-13-15,0 0-2 0,2 0-10 16,5-17-27-16,1 0 13 16,-7 8 29-16,4-10-50 0,-6 10 49 15,0-1 15-15,1 1 6 0,-2 1 3 16,1 1 5-16,-1 0-4 0,1-1 1 0,-1 6 7 15,0 0 7-15,0 2 2 0,-1 0 4 16,1 0 4-16,6 11 49 16,0 3 22-16,-3-8-61 0,8 9 7 15,-7-7-30-15,0 0 5 0,2-1-6 16,-1 1-3-16,1-2-4 0,8 4-91 16,-1-2-156-16,-7-5 74 15,2 0-384-15,-5-1 97 0,-2-2 36 16,-1 1 104-16</inkml:trace>
  <inkml:trace contextRef="#ctx0" brushRef="#br0" timeOffset="71187.61">20004 1290 1241 0,'4'0'94'0,"-3"0"0"16,6 13 115-16,-3-7-102 0,0 1-20 16,2 0-7-16,-2 2-17 0,0 0-11 15,5 10 45-15,-2 0-18 0,-4-9-57 16,1 3 2-16,-2-7-6 0,0-2 2 16,-2-1 6-16,0-1 18 0,1-2 17 15,-1 0 22-15,1 0 163 0,-1 0-126 16,1 0-29-16,-1 0-48 0,2-7-27 15,-1-1-17-15,3-8 1 0,1-5-2 16,-3 10-5-16,5-16-24 16,-4 13-6-16,1 0-24 0,0 1-33 15,-1 0-37-15,1 1-32 0,5-9-241 16,-2 5-166-16,-4 9 128 16,1-1-338-16</inkml:trace>
  <inkml:trace contextRef="#ctx0" brushRef="#br0" timeOffset="71487.03">20225 1205 2302 0,'2'-2'-1'16,"1"0"-12"-16,-1 2 12 15,-1 0 0-15,3 0 8 0,-3 6 0 0,1 1 1 16,0 0 7-16,0 12 9 0,1-8-21 16,-3 1-3-16,1 1 4 0,1 0-5 15,-1 0 8-15,0 12-34 0,-1-13-45 16,0-1-67-16,0-1-90 0,0-1-170 15,0-2-107-15,0 3-305 0</inkml:trace>
  <inkml:trace contextRef="#ctx0" brushRef="#br0" timeOffset="71660.09">20223 918 2164 0,'0'-8'-44'16,"0"-2"-159"-16,-5 4 32 0,5 0-58 16,0 1-123-16,0-1-77 0,0 2 59 15</inkml:trace>
  <inkml:trace contextRef="#ctx0" brushRef="#br0" timeOffset="72991.98">20242 857 1628 0,'2'-3'19'0,"1"1"12"16,0 0 6-16,1 2 31 0,-3 0-37 16,2 0 22-16,0 5 30 0,0 2 9 15,0 0-9-15,2 1 5 0,5 17 92 16,-3-10-74-16,-2 1-19 0,1 1-24 15,-2 2-13-15,2 1-17 0,-2 1-5 16,5 22 9-16,-6-21-24 0,0 0-5 0,-1 1 5 16,0 0-9-16,-1-1 4 0,1 0-3 15,2 21 0-15,-3-24-5 0,1 0 2 16,1-4 0-16,-2 0-5 0,2-4 9 16,-2-2-8-16,2 4 7 0,-3-8-13 15,2-2 10-15,0-1-9 0,-2-1-3 16,0 0 10-16,0-1-24 0,0 0-45 15,0 0 17-15,0 0 9 0,0 0 9 16,0 0-1-16,0-6 10 0,0 1 9 16,0-6-8-16,0 4 11 0,0-1-5 15,-4 0 5-15,4-2-8 0,-5 0 3 16,0 0 6-16,-3-10-9 0,5 11 14 0,0 3 2 16,-1-1 4-16,1 2-7 0,0 1 5 15,0 2-3-15,-3-1-3 16,-3 3 3-16,6 0 6 0,-5 5 5 15,4 1-4-15,1-1-4 0,-1 1 3 16,1 1 3-16,-2 0 0 0,4 0-1 16,-5 8-2-16,6-9 4 0,0 1 10 15,0 0 11-15,0 0 11 0,0-1 1 16,0 1-6-16,13 5 11 0,-7-7-27 16,-1 1-5-16,0-1-4 0,1-1-1 15,0-1-4-15,-1-1 3 0,8 2-9 16,-6-4-5-16,0 0-27 0,-1 0-35 0,1 0-48 15,0 0-59-15,-1-7-67 16,8-2-665-16,-7 3 450 0,-2 1 94 0</inkml:trace>
  <inkml:trace contextRef="#ctx0" brushRef="#br0" timeOffset="73477.42">20462 1184 1870 0,'3'0'24'16,"-2"0"10"-16,1 0 32 0,-2 5 35 15,1 0 22-15,1-1 26 0,1 5 101 16,-2 0-151-16,2-1-29 0,-2 3-14 16,4 2-11-16,-3 0-25 0,3 2-7 15,2 17-4-15,-4-17-5 0,1-1-2 16,-1 0 0-16,0-2-17 0,0-1-51 16,-1 6-253-16,0-5-182 15,0-7 176-15,-2-1-675 0,0-4 585 0</inkml:trace>
  <inkml:trace contextRef="#ctx0" brushRef="#br0" timeOffset="73584.72">20475 1034 2003 0,'-1'-16'0'0,"-1"1"-3"15,2 4 0-15,0 3-8 0,0 3-11 16,0 1-20-16,0-2-126 0,0 5 32 15,0 0-86-15,0 1-127 0,7 0-50 0,-2 0 56 16</inkml:trace>
  <inkml:trace contextRef="#ctx0" brushRef="#br0" timeOffset="74050.53">20697 1197 1751 0,'6'0'15'0,"8"-12"94"16,-6 6-22-16,0-1 1 0,-1 0-7 15,4 0 0-15,-4 0-6 0,10-7 45 16,-10 9-86-16,-1 0-13 0,0 3 9 15,-2-1 12-15,-1 1 8 0,0 2 30 16,-3 0-63-16,0 0-13 0,0 0-3 16,0 8 4-16,0 0-6 0,-6 1 2 15,-1 10-4-15,2-7 2 0,1 0 3 16,4 1-4-16,-4-1 1 0,4-1 1 16,-3 10-7-16,3-11 5 0,0-1 3 0,0-1 3 15,0 0 0-15,0 0-4 0,10 5 0 16,-4-8-2-16,-2 0-3 0,2 0-7 15,-1-1-27-15,2-2-22 0,8-1-139 16,-6-1 83-16,1 0-19 0,0 0-36 16,0-7-89-16,0 1-158 0,12-9-453 15</inkml:trace>
  <inkml:trace contextRef="#ctx0" brushRef="#br0" timeOffset="74515.88">21015 1108 1702 0,'-4'-2'21'15,"-1"2"24"-15,-2-4 119 0,1 4-69 16,2 0-8-16,-2 0-8 16,1 0 1-16,-2 0-11 0,-3 12 46 0,5-5-75 15,0 1-14-15,0 2-16 0,2 2-4 16,-1 0-7-16,2 1 1 0,1 12 3 16,1-14 0-16,0 0-3 0,0-3 0 15,0 0 4-15,8-2-4 0,2 3 0 16,-5-6 9-16,0-1 1 0,2-2-3 0,-2 0-5 15,2 0-9-15,-1-7 6 16,7-6-2-16,-6 5 2 0,-3 0-9 16,3-1 7-16,-4 0-2 0,2 0 0 0,0-8 11 15,-3 9 0-15,0 0 6 16,1 3 2-16,-2-1 0 0,0 2 12 0,-1 1 4 16,2 1 14-16,-2 2-33 0,0 0 2 15,1 0 15-15,2 0 8 0,0 6 10 16,5 9 25-16,-3-7-40 0,2 1-5 15,2 1-1-15,0 1 4 0,1 0-9 16,0 0-13-16,15 8 2 0,-12-11-21 16,0-2-28-16,-2-1-63 0,0 0-73 15,-1-2-58-15,4 1-293 0,-10-3 184 16,-1-1-153-16,-3 0 44 0,1 0 55 0</inkml:trace>
  <inkml:trace contextRef="#ctx0" brushRef="#br0" timeOffset="74869.9">21117 836 1922 0,'0'0'0'0,"0"0"49"16,0 7 15-16,0 0 21 0,6 1 9 0,0 3 9 15,0 3-11-15,0 3-5 0,11 26 44 16,-7-19-85-16,0 1-9 0,1 1-12 16,-1-2-9-16,-2 0-4 0,11 19-8 15,-6-2 0-15,-8-23-2 16,4 15 3-16,-7-20-27 0,-1 0-40 15,-1-2-39-15,1-2-49 0,-1 0-30 16,0-3-13-16,0 3-250 0,0-7 168 16,0-2-57-16,0 0 7 0,-4 0 15 15,4 0 91-15</inkml:trace>
  <inkml:trace contextRef="#ctx0" brushRef="#br0" timeOffset="75117.05">21203 1158 1766 0,'-1'-10'10'0,"1"1"12"0,0-5 61 16,0 8-31-16,0 1 3 0,5 0-2 15,1 2-9-15,-2-2-6 0,9-6 21 16,1 0 7-16,-7 6-32 16,7-4 11-16,-8 5-26 0,2 1-10 15,-1 1 3-15,2 0 1 0,0 2-3 16,1 0-1-16,11 0 14 0,-9 6-13 0,-2 0 0 16,0 1 4-16,1 0 0 15,-2 2 9-15,10 14 21 0,-2 4-35 16,-10-12-7-16,6 15 7 0,-7-14-2 15,-1-3-7-15,-2 0-1 0,0-1-3 16,-2-1-35-16,-1-1-44 0,2 4-259 16,-2-8 7-16,0-3-216 0,0-2 56 15,0-1 55-15</inkml:trace>
  <inkml:trace contextRef="#ctx0" brushRef="#br0" timeOffset="75299.36">21355 776 1626 0,'-3'0'-33'16,"2"0"-4"-16,1 0-44 16,0 0 30-16,0 0-33 0,0 0-100 15,0 0-120-15,0 0-28 0,0 0 46 0</inkml:trace>
  <inkml:trace contextRef="#ctx0" brushRef="#br0" timeOffset="76120.75">21533 1054 1883 0,'0'14'-2'0,"-4"1"14"0,4-1 33 15,0 15 130-15,0-4 17 16,0-13-134-16,0 13 4 0,5-13-40 16,0-2 6-16,0-1 3 0,-2-2 3 0,3 0-6 15,-2-1-10-15,7 2 30 0,-6-6-15 16,0-2 10-16,-1 0-6 0,1 0-16 15,-1 0-26-15,3-16-68 0,-1-4-16 16,-4 9 63-16,0-11-37 16,-2 11 42-16,0 0-11 0,0 0 5 15,0 1 6-15,-6 1 9 0,6-1 13 16,-13-7 24-16,8 10-6 0,-1 0 4 16,2 0-1-16,-2 1-2 0,2 0-8 15,-3-3-1-15,3 2 5 0,2 5-12 16,0-2-1-16,2 3 0 0,0 0 0 15,0 0 1-15,0 1 6 0,0 0-3 16,0-1 10-16,0 0 4 0,5-2-14 16,0 1-2-16,0 0-2 0,2-1 3 15,0-2 1-15,7-3 2 0,4-1 18 16,-9 5-2-16,9-1 18 16,-8 3-29-16,-2 0 3 0,1 2 4 0,1 0 8 15,-2 0-6-15,1 0-11 16,6 8 6-16,-8 0-11 0,-1-1 2 15,-1 1-9-15,1 2 3 0,-1 2 2 16,4 13 2-16,-3 2 2 0,-3-12-6 16,3 14 1-16,-4-15 0 0,-2-1 0 15,1 1-2-15,-1-2-2 0,0 0-7 16,0-2-6-16,0 3-62 0,0-8 1 16,0-1-35-16,0-3-30 0,-4-1-18 15,4 0 10-15,0 0-82 16,0-15 24-16,0 5 74 0,0-15-286 15,0 11 155-15,0-2 19 0,0 1 75 16,0 0 44-16,0-1 17 0,0 0 13 16,4-12-75-16,2 15 157 0,-1 0 57 0,0 1 107 15,2 1 90-15,0 1 21 0,2 1 13 16,9-3 32-16,-9 8-204 0,0 0-23 16,1 3 9-16,0 0 2 0,-1 1-13 15,7 0 4-15,-3 12-48 16,-8-5-5-16,4 7 66 0,-5-6-38 15,-2 1-20-15,2 0-16 0,-1 0-13 16,1 1-9-16,0-1 2 0,2 10-27 16,-5-9-64-16,1 0-114 0,-2-1-251 0,0 0-68 15,0-1 70-15</inkml:trace>
  <inkml:trace contextRef="#ctx0" brushRef="#br0" timeOffset="143287.06">10755 5219 1455 0,'-3'0'24'16,"-4"0"76"-16,4 0-27 0,-1 0-13 0,1 0-11 15,-3 6 0-15,1-6-11 0,-5 5 10 16,5-1-28-16,0 0 1 0,0-4 1 16,1 2-3-16,-5-1 9 0,2 1-11 15,-2-1-12-15,6-1 12 16,0 0-10-16,1 0 7 0,-1 0 0 16,1 0-4-16,0 0 13 0,2 0-19 0,-2 0-2 15,2 0-2-15,0 0-9 16,0 0 6-16,0 0-1 0,0 0 5 0,0 0-3 15,0 0-1-15,0 0 3 0,0 0-2 16,0 0-2-16,0 0 0 0,0 0 1 16,0 0 2-16,0 0 4 0,0 0-3 15,7 0 2-15,-7 0-2 0,4 0-4 16,-2 0 7-16,1 0-6 0,1 0 3 16,3 0 2-16,-1 0 0 0,-2 0-3 15,2 4 6-15,1-4-3 0,-3 3 0 16,8 0-1-16,-6 1-1 0,0-3 1 0,-1 0 1 15,1 2-2-15,0-2 1 16,8 4-15-16,-8-3 11 0,2-1 3 16,1 0 7-16,-1 0 17 0,3 0 8 0,12 1 77 15,-9-1-42-15,0-1 11 16,4 2-6-16,0-1-3 0,2 0-5 0,29 1 38 16,-21-1-54-16,1 0-8 0,3 0-1 15,3-1 7-15,2 3-19 0,40-1 28 16,-36 0-32-16,1 1 16 0,2-3 0 15,-1 3-3-15,44-1 23 0,-4-2 12 16,0 0 23-16,-43 0-51 16,0 0-1-16,0-5-9 0,0 5-7 15,-1-6-5-15,38 2 11 0,-40 4-13 16,-2-5-6-16,0 5-4 0,-3-3-3 0,0 0 5 16,26 1 21-16,-30 0-12 15,-1 1-5-15,-1-1 0 0,0-1 1 0,0 1-10 16,19-3 13-16,-24 4-3 0,0-3-2 15,-1 2-6-15,0-1-8 0,-3-1 1 16,16-3 7-16,-17 4 1 0,1-2-6 16,-2 0 7-16,1-1-6 0,-2 1 0 15,13-8-2-15,-14 8-4 0,-1-2-3 16,-1 2 3-16,0 0 0 0,-2-1 2 16,8-2 0-16,-9 6 6 0,0-2-8 15,-1 1 5-15,-1 2-3 0,0-1-4 0,5-1 9 16,-6 1-9-16,-1 1 1 0,-1 0 1 15,-1 0-3-15,0 0-3 0,0 1-28 16,-1 0 5-16,-1 0-19 0,0 0-36 16,0 0-20-16,0 0-60 0,0 0-281 15,0 0 168-15,-6 0-48 0,1 0-263 16,0-5-29-16,0-1 88 0</inkml:trace>
  <inkml:trace contextRef="#ctx0" brushRef="#br0" timeOffset="148690.1">10448 5337 1020 0,'0'-7'14'0,"0"0"38"0,0 0 6 16,-2 1-13-16,-1-7 23 0,3 9-43 0,-2-1 5 16,0 2-18-16,-1-1 1 0,0-2-31 15,1 4-35-15,0 1-83 0,2 1-104 16,-1 0-68-16,-3 0 31 0</inkml:trace>
  <inkml:trace contextRef="#ctx0" brushRef="#br0" timeOffset="149145.06">10422 5271 1276 0,'0'-2'53'0,"0"-1"19"0,4 1 21 16,-4 1-2-16,0-1 70 0,0 2-95 0,0 0-11 16,3 0-17-16,-3 0 2 15,0 0-13-15,2 0-2 0,0 0-28 16,-2 0 1-16,2 0-1 0,-1 0-5 0,1 0 7 15,2 0 4-15,-1 5 27 0,0 0-4 16,4 0 20-16,-1 3-4 0,14 12 21 16,-9-9-47-16,4 4-5 0,0 2-2 15,2 2-4-15,2 0 0 0,19 20 7 16,-19-19-7-16,-1 0 3 0,2-2-1 16,-1-2 6-16,-4-1-5 0,20 11 0 15,-19-15-7-15,-1-2 1 0,0-2 2 16,-1-1 3-16,-1-2 1 0,12 2 4 15,-14-4-8-15,0-2-12 0,-1 2-3 16,0-2-30-16,7 0-88 0,-10 0 19 0,0 0-43 16,0 0-84-16,-3 0-170 0,2 0-52 15</inkml:trace>
  <inkml:trace contextRef="#ctx0" brushRef="#br0" timeOffset="149564.34">10946 5473 1815 0,'0'-3'6'0,"0"1"17"0,0 0-18 16,0 2-9-16,0 0-4 0,0 0 11 16,6 0 30-16,-3 0-7 0,1 7 1 15,2 0-4-15,-1 1-7 0,1 0-10 16,7 12 8-16,-5-11 0 0,0-1 2 0,-1 1 1 16,0 1 3-16,0-2-5 15,4 8 27-15,-7-8-22 0,0 1 4 0,-1 0-2 16,-3-1-7-16,0 1-10 0,0 10-4 15,-6-11-3-15,0 2 5 0,-1-2-1 16,1 1-7-16,-9 7-22 0,6-8-17 16,0-1-30-16,1 0-38 0,-1 0-63 15,-1-2-116-15,-7 2-563 0,9-5 499 16</inkml:trace>
  <inkml:trace contextRef="#ctx0" brushRef="#br0" timeOffset="150293.97">11178 5592 1361 0,'0'4'22'16,"0"0"19"-16,0 1 29 0,6 0 16 0,4 12 49 15,-5-8-84-15,-1 2-6 0,3 0 17 16,-3 1-7-16,1 1-6 15,4 12 20-15,-5-14-37 0,-1 1-5 0,0-2-2 16,0 0-6-16,-1 7 9 0,0-10-19 16,-1-1 0-16,-1-1-4 0,0 0 1 15,0-2 1-15,0 1 1 0,0-2 0 0,0-1 14 16,0 0 11-16,0-1-5 16,0 0-5-16,0 0-39 0,-4-6-3 0,4 1 5 15,0-3-5-15,-3 0 5 0,3-15-13 16,0 10 15-16,0-3 3 0,0 1 8 15,6-2-14-15,6-15 6 0,-7 18-2 16,2 0 8-16,0 2-4 0,-2 3 7 16,1 1-3-16,7 1-2 0,-8 7-3 15,1 0 12-15,0 0-4 0,-2 6 1 16,7 10 2-16,-8-6 2 0,1-1-6 16,-2 3 7-16,0 0-1 0,0 1 4 0,-1 12 9 15,-1-14-9-15,0 1-7 0,0-2 1 16,0 0-3-16,0 3-1 0,0-8 4 15,0-1 1-15,0-2-4 0,0 0-5 16,0-2 1-16,0 0 5 0,0 0 2 16,0 0 3-16,0-7-6 0,0 0 5 15,5-10-11-15,0 7 4 0,-2 0-2 16,1-2 2-16,0 1 7 0,0-1 0 16,4-7 2-16,-3 11-9 0,-1 0-2 15,1 2 4-15,0 2-2 0,5 2 10 16,-4 2 0-16,1 0 3 0,0 0 3 15,0 9-4-15,0-1 0 0,8 11 26 0,-8-6-17 16,-1-1-2-16,0 2-2 16,-1 1-7-16,4 17 14 0,-7-18-20 0,0 1 2 15,-1-1-7-15,0-1-11 0,0 0-26 16,1 5-172-16,-1-9 11 0,-1-3-122 16,0 0-149-16,0-1 4 0,0 0 80 15</inkml:trace>
  <inkml:trace contextRef="#ctx0" brushRef="#br0" timeOffset="150560.97">11631 5709 1924 0,'4'6'28'0,"-1"0"18"16,-2-2 21-16,1 2 16 0,-1 0-20 15,1 8 17-15,-2-8-67 0,0 2-6 16,0 0-1-16,0 0-8 0,0 7 2 16,0-10-5-16,0 1-24 0,0-1-48 0,0 0-54 15,0 0-86-15,0 2-627 0,0-5 397 16,0 0 89-16</inkml:trace>
  <inkml:trace contextRef="#ctx0" brushRef="#br0" timeOffset="150724.1">11610 5574 1993 0,'0'-11'0'0,"0"2"-10"16,0 1-9-16,0 2-25 0,0 1-218 15,0 3-26-15,0 2-158 0,0 0 58 0,0 0 50 16</inkml:trace>
  <inkml:trace contextRef="#ctx0" brushRef="#br0" timeOffset="151159.09">11753 5657 1598 0,'2'3'39'0,"1"-1"30"16,-1 3 8-16,1 1-13 0,1 2-17 15,2 8 17-15,-3-5-28 0,0 0 6 16,0 2-3-16,-1 0-2 0,2 15 24 0,-3-15-48 16,0 0-6-16,0-1-4 0,-1-1-3 15,0-2 5-15,2 4 4 0,-2-9-8 16,0-2 0-16,0 0 10 0,0-2-2 15,0 0 14-15,0 0 3 0,0 0-24 16,0-5-4-16,0-1 2 0,0-2-2 16,4-9-10-16,-4 6 11 0,4-1 1 15,-4-1 1-15,4 0 0 0,-2-1-6 16,4-13 1-16,-4 14 5 0,2 1 3 0,-1 0-9 16,2 2 10-16,0 0-6 0,6-3-3 15,-4 9-2-15,1 1 8 0,0 3 9 16,1 0-2-16,9 13 23 0,-8-4-22 15,0 3 3-15,-1-1 0 0,1 3-7 16,-1-1 1-16,9 16-7 0,-10-17-4 16,1 1-45-16,-2-1-74 0,0-1-112 15,0 0-291-15,3 6-483 0</inkml:trace>
  <inkml:trace contextRef="#ctx0" brushRef="#br0" timeOffset="152374.87">12797 5150 1285 0,'-1'0'23'0,"-2"0"9"0,0 0 24 16,-1 0 110-16,2 0-71 0,0 0-18 15,0 0-10-15,1 0-7 0,-1 0-4 16,0 0 76-16,1 0-58 0,1 0 4 15,0 0-2-15,0 0-4 0,0 0-6 16,0 0 43-16,0 0-55 0,0 0-9 16,0 0-4-16,0 0 3 0,0-3 1 15,0 2 34-15,0 1-48 0,0 0-7 0,0 0-4 16,0 0-3-16,0 0 8 16,0-2-19-16,0 2-4 0,3 0-2 0,-3 0 3 15,4 0 0-15,1 0 12 0,-1 0-7 16,2 0 6-16,1 0-3 0,2 0 6 15,3 9-3-15,13 8 0 0,-10-8-14 16,1 4 4-16,1 1-1 0,0 0 3 16,17 20 10-16,-17-17-1 0,0 3-8 15,1-2 11-15,-1 0-18 0,0 1 3 16,14 13-4-16,-17-16 0 0,1-2-12 16,-2-1 8-16,0-1 1 0,-2-1 6 0,9 10-34 15,-12-12-20-15,-2 0-58 0,1-1-55 16,-3 0-52-16,0 1-57 15,2 8-661-15,-6-10 399 0,0 0 89 16</inkml:trace>
  <inkml:trace contextRef="#ctx0" brushRef="#br0" timeOffset="153100.62">13055 5582 2118 0,'-3'-5'13'0,"-1"2"12"0,1 0 20 15,3 0 16-15,-3-3 79 0,3 4-80 16,0 1-15-16,0 1-31 0,0 0-13 0,0 0-5 16,6-2 15-16,-2 2 14 0,3 0 3 15,0 0-11-15,13 0 17 16,-8 0-22-16,2 0 1 0,2 8-8 0,-1 1-1 15,1 1 1-15,15 13 16 16,-16-11 4-16,0 0 10 0,-1 1-5 0,-2-3-3 16,12 6 12-16,-14-10-3 0,0-1 10 15,-2-1 15-15,-1-2 2 0,-1-2-4 16,5 0 14-16,-6-8-45 0,-1-1-19 16,0 0 10-16,0-3-5 0,5-17-19 15,-6 14-25-15,1-3-45 0,0-1-36 16,-1-3-28-16,0 1-24 0,2-24-149 15,-3 22 138-15,0 0-18 0,0 1-73 16,1 1-105-16,0-18-540 0,-1 24 592 16</inkml:trace>
  <inkml:trace contextRef="#ctx0" brushRef="#br0" timeOffset="154460.81">13469 5791 1999 0,'0'-8'20'15,"0"2"19"-15,0-1 15 0,0 2 15 16,0-3 26-16,0 6-76 0,0 0-14 0,0 1-16 15,0 1 4-15,0 0-1 0,0 7 13 16,0 0-4-16,6 2 4 0,-2 2-2 16,0 2-3-16,0 2-2 0,3 16-3 15,-4-17 3-15,0-1 2 0,0 0-9 16,-1-2-18-16,0-3-5 0,0 6-42 16,-1-9 49-16,-1-3 7 0,2 1 6 0,-1-2 8 15,-1 0 7-15,0-1 0 0,0 0 6 16,0 0-8-16,0 0 5 15,0-6 0-15,0 0-11 0,0-10 11 0,0 6-9 16,0-2 9-16,0-2-6 0,0 0 0 16,0-3 3-16,0-18 14 0,0 18-3 15,5 0 5-15,-1 2-8 0,1 0 2 16,-1 2-2-16,3-6-3 0,-3 12-4 16,0 2-2-16,1 2 1 0,-1 2 9 15,1 1-9-15,7 0 5 0,-5 6-9 16,0 2 7-16,0-1-6 0,2 3-1 15,6 12 7-15,-8-9-1 0,0 0-4 0,-2-1-2 16,0 1 2-16,-1-2-6 0,0 8 6 16,-3-12-8-16,1-1 1 0,-2-2-4 15,0 0-9-15,0-2-6 0,0-1-19 16,0-1 32-16,0 0 12 0,1 0 0 16,-1-7 6-16,2-1-6 0,3-11 0 15,-2 6-1-15,1-1 5 0,0-3-5 16,0 0 2-16,0-2 5 0,2-20 17 15,-2 21-6-15,-2-1-2 0,1 1-5 16,1 0 4-16,-1 4-12 0,6-10 10 16,-5 16-9-16,2 4 8 0,-1 0 2 0,1 4-2 15,0 0 0-15,8 8 0 16,-7 3-4-16,0 0-5 0,0 3 1 16,0-1 9-16,-1 2-10 0,5 14 8 0,-7-15-17 15,0 0-15-15,-1-1-29 0,1 0-46 16,-1-3-43-16,2 10-320 0,-3-12 68 15,0-2-45-15,0 1 85 0</inkml:trace>
  <inkml:trace contextRef="#ctx0" brushRef="#br0" timeOffset="154946.12">13964 5522 1515 0,'-6'0'16'0,"0"0"9"16,-1 0 28-16,-1 7 17 0,-10 6 100 16,7-5-94-16,1 0-7 0,-1-1-20 15,1 2-9-15,1-1-18 0,-6 13-7 16,10-10-16-16,1 1 1 0,2-2-6 0,2 2 7 15,0-2-2-15,0 9 3 0,7-11-13 16,0-1 10-16,0-1-10 0,0-2-5 16,-1-2 8-16,7-2-30 0,-6 0 25 15,-2 0 2-15,0 0 4 0,0 0-6 16,-1-7 4-16,5-6-23 0,-6 6 25 16,-1 0-3-16,0 1 9 0,1-2 7 15,-3 0-6-15,0-6 13 0,0 6 6 16,0 0 15-16,0 0 4 0,0 3 16 15,0 0 3-15,0-6 60 0,0 6-70 16,0 2-6-16,0-1-8 0,0 1-10 0,0 3-12 16,0-2-3-16,0 2 4 0,0 0 0 15,0 0 4-15,0 0-2 16,5 0-15-16,6 11 12 0,-5-11-13 0,1 6 7 16,1-2-4-16,0-1-7 0,-1 1-23 15,7-1-173-15,-7-3 34 0,0 3-50 16,0-3-78-16,-1 0-165 0,-1 0 9 15</inkml:trace>
  <inkml:trace contextRef="#ctx0" brushRef="#br0" timeOffset="155203.91">14031 5460 1992 0,'0'-6'6'0,"0"4"3"16,0 0 22-16,0-1 15 0,4 3 25 16,2-1 3-16,6-1 38 0,-5 1-75 15,2 0-9-15,1 1-8 0,1 0-1 16,0 0-13-16,13 5-4 0,-13 4 1 16,1-1-4-16,-1-2 2 0,-1 2 2 0,1-2-15 15,9 6-104-15,-11-6-3 16,0 1-48-16,-1 0-60 0,0-2-189 0,-2 2-80 15</inkml:trace>
  <inkml:trace contextRef="#ctx0" brushRef="#br0" timeOffset="155445.78">14189 5361 1890 0,'-4'-2'4'0,"-1"1"9"16,1 1 18-16,-2 0 24 0,1 0 7 0,-7 17 61 16,5-7-91-16,-1 3-5 0,1 0-19 15,0 3-3-15,0 1-3 0,-6 19 5 16,8-17-47-16,0-1-78 0,1 0-171 16,0-2-277-16,2 1 44 0</inkml:trace>
  <inkml:trace contextRef="#ctx0" brushRef="#br0" timeOffset="161099.66">15714 2706 584 0,'0'0'16'0,"0"0"37"0,0 0-21 15,0 0-11-15,0 0-3 0,0 0-27 16,0 0-16-16,-3-4-81 0,3 4 2 15,-4 0 52-15,4 0-65 0,0 0 60 16,0 0 8-16,-2 0 18 16,2 0 5-16,0 0 12 0,-3 0 0 0,1 0 10 15,2 0 6-15,-1 0-2 0,0 0 12 16,0 0 16-16,-1 3 98 0,0-3 8 16,2 0 40-16,0 0 29 0,0 0 1 15,0 0-37-15,-1 0 70 0,1 0-150 16,0 0-3-16,0 0-4 0,0 0 5 15,0 0-4-15,0 0 64 0,0 0-85 16,0 0 5-16,0 0-9 0,0 0 0 16,0 0-6-16,0 0 5 0,0 0-40 0,0 0-5 15,0-3-5-15,5 3-3 0,-2-5 3 16,6-1 3-16,-5 3 3 0,1-1-3 16,2 3-2-16,-1 0 1 0,2 1-2 15,10 0 2-15,-9 7-5 0,2 0 0 16,-1 2-3-16,0 1 4 0,-1 2-2 15,9 16 0-15,-12-12 2 0,0 1 0 16,-3 2 4-16,-1 1-5 0,-2 0-2 16,0 23 2-16,-7-24 0 0,0 1 3 15,0-1-5-15,0-3-5 0,2-2 4 16,-4 5-1-16,4-12 9 0,5-2 2 0,-3-2-6 16,3-3-4-16,-2 0-2 0,2 0-21 15,0-13-2-15,0 4 9 16,0-13-1-16,0 9 12 0,0-1 1 15,0-2-5-15,6-1 0 0,0-1-2 16,6-21 3-16,-5 20 7 0,-2-1 1 16,2 0 1-16,-1 0-4 0,1 1 0 15,4-18-4-15,-5 20 5 0,0 0 3 16,-2 3-4-16,1-1 4 0,-1 2 3 16,1-6 6-16,-2 12 1 0,-2 1-7 0,-1 2 3 15,0 0-9-15,0 2-1 16,0-1 3-16,0 3-1 0,0 0 1 0,-5 0-2 15,0 0-1-15,5 0 0 0,-5 0-4 16,-5 17 2-16,7-7 5 0,-1 1 7 16,1 3 1-16,-1 2 0 0,1 1 3 15,3 19-6-15,0-18 0 0,0 1 4 16,0-3 3-16,0 1 5 0,7-2-3 16,4 12 18-16,-5-16-13 0,1-1 3 15,0-2-5-15,0-2 0 0,3-1-8 16,9-1-11-16,-9-4-31 0,1 0-36 0,0 0-70 15,0 0-82-15,-1-8-142 16,8-5-646-16,-11 8 623 0</inkml:trace>
  <inkml:trace contextRef="#ctx0" brushRef="#br0" timeOffset="161754.21">16189 2682 2057 0,'0'1'28'16,"-2"0"25"-16,2-1 25 0,0 0 27 15,0 0-8-15,0 0 29 0,0 0-102 16,0 0-25-16,0 0 5 0,0 0 2 16,13 0 21-16,-5 0-18 0,1 0-4 15,1 6 0-15,2-6 0 0,1 6 0 16,13 3-5-16,-14-7-9 0,-2 2-27 15,1-1-50-15,-2 0-52 0,-1 0-56 16,7 1-397-16,-9-1 86 0,-1 0 48 16,-1 0 99-16</inkml:trace>
  <inkml:trace contextRef="#ctx0" brushRef="#br0" timeOffset="162022.97">16231 2847 1760 0,'0'1'2'0,"0"0"32"0,0-1 35 16,6 0 21-16,1 0 3 0,4 0 11 15,-4 0-83-15,0 0-9 0,3 0-2 0,-1 0-5 16,1-5-5-16,12 0-22 0,-10 0-32 15,0 2-79-15,1 3-158 0,0-3-218 16,1-1 12-16</inkml:trace>
  <inkml:trace contextRef="#ctx0" brushRef="#br0" timeOffset="163697.5">16966 2485 1654 0,'1'-1'29'0,"0"1"20"0,-1 0 12 16,2 0 89-16,-2 0-87 0,2 0-1 0,-2 0-17 16,0 0-5-16,3 0-12 0,-1 0-34 15,0 0 6-15,1-4 0 16,-2 4 3-16,2 0 0 0,1 0-8 16,2 0 10-16,6 0 3 0,-3 0-8 15,-1 0-3-15,1 0 5 0,0 6-2 16,-1 0 6-16,7 10 1 0,-8-9-4 15,-1 2-2-15,-2 3 3 0,-1-1 0 16,-1 2 1-16,-2 15-7 0,0-14 2 0,0 0-3 16,-7 0 7-16,1 0 1 0,0-3-2 15,-5 10 3-15,7-13-1 0,-1-1-1 16,1-2-3-16,4 0 7 0,-4-2-4 16,2 0 16-16,2-3-16 0,0 0-7 15,0 0-4-15,0 0-6 0,0-6 2 16,0-7 2-16,0 5 8 0,6-1 2 15,0-2-1-15,-1 0-1 0,2-3-4 16,9-17-2-16,-7 14 5 0,0 0 1 16,1 0 0-16,0-1 0 0,-1 1 1 15,9-15 2-15,-11 17 3 0,0 2-9 0,-2 0-1 16,0 2 1-16,0 2 2 0,1-6 19 16,-3 10-4-16,-3 1-4 0,1 2-4 15,0 0 1-15,-1 0-2 0,0 2-3 16,0 0-4-16,0 0-6 0,0 0 11 15,-6 0-7-15,0 7 1 0,-5 11-9 16,5-5 12-16,0 0 2 0,1 2 1 16,-2 3 1-16,2-1-4 0,-1 20 4 15,6-19 1-15,0-2-2 0,0 0-1 16,0-4 2-16,0 0-4 0,14 8-1 0,-7-12 3 16,-1-2 1-16,0-1-6 15,0-1 3-15,1-1-4 0,3-1-53 0,-3-2-37 16,-2 0-80-16,1 0-142 0,0 0-187 15,-2-6 40-15</inkml:trace>
  <inkml:trace contextRef="#ctx0" brushRef="#br0" timeOffset="165859.06">17461 2523 1340 0,'0'0'60'0,"0"0"35"0,0 0 25 16,0 0 123-16,0 0-154 0,0 0-4 15,0 0-6-15,0 0 5 0,0 0-12 16,0 0 46-16,0 0-77 0,0 0-9 15,0 0-10-15,0 0-5 0,0 0-13 16,0 0-7-16,0 0 0 0,0 0 5 0,0 0 0 16,0 0 0-16,5 0 9 0,7 0 16 15,-5 0-10-15,1 0-8 0,2 0 6 16,0 0 2-16,1 0-3 0,13 0 10 16,-12 5-17-16,0-5-1 0,1 4-3 15,-2-1 3-15,3-3-4 0,10 6-4 16,-11-4-5-16,-2-2-25 0,1 2-67 15,0-2-65-15,-2 1-101 0,11-1-723 16,-14 0 492-16,0 0 103 0</inkml:trace>
  <inkml:trace contextRef="#ctx0" brushRef="#br0" timeOffset="166805.29">18184 2240 1652 0,'1'-1'16'0,"-1"-1"24"15,1 0 97-15,-1 1-53 16,0 0 7-16,0 0 3 0,0 0-2 0,0 0-8 15,0-1 17-15,0 2-66 0,0-2-8 16,0 2-10-16,-4-1-6 0,4 0-2 16,0 0 20-16,-4 1-16 0,4 0 1 15,-3 0-4-15,3 0-3 0,-3 0-2 16,-2 0-13-16,3 0 2 0,-2 0 6 16,-1 0-1-16,0 0-3 0,-2 8-1 0,-7 6 1 15,7-5 4-15,-1 1 4 0,-1 2-2 16,0 1-1-16,-8 17 2 15,2 3-4-15,8-16-3 0,-3 16 9 16,7-17-5-16,1 1-2 0,1-1-1 16,1 1 3-16,0 14-1 0,7-4-12 15,5-6-8-15,0-6 11 16,0-7-15-16,-4-4 5 16,1-4-1-16,-1 0-4 0,2 0 9 15,2 0 1-15,14-17-10 0,-13 8 19 16,-1 1 3-16,0-1 4 0,-2 0 3 15,-1 0 0-15,4-7 5 0,-9 10-4 0,0 0 2 16,-2 0-9-16,-2 2-6 16,0 0-11-16,0-1-31 0,-9 3 23 0,0 1-7 15,-1 1-2-15,-2 0-4 0,0 0-17 16,-15 13-89-16,13-8 28 0,1 1-74 16,-1-1-157-16,1 2-106 0,1-3 51 15</inkml:trace>
  <inkml:trace contextRef="#ctx0" brushRef="#br0" timeOffset="168166.71">17093 2792 1030 0,'-1'0'53'15,"1"0"29"-15,0 0 10 0,0 0 4 16,0 0-33-16,0 0-59 0,0 0-5 16,0 0 0-16,0 0 47 0,4 0 43 15,-4 0 35-15,12 0 113 0,-6 0-149 16,1 3-10-16,2-3 11 0,2 4 4 15,2-1-3-15,19-1 73 0,-13-1-88 0,5-1-6 16,4 2-11-16,5-2-10 0,4 0-16 16,53 0 0-16,-38 0-26 0,4 0 4 15,3 0 0-15,4-8 0 0,0 1 4 16,68-8 1-16,-66 7-13 0,-2-2 2 16,0 1-6-16,-2 2 8 0,-3-2-8 15,49-8 4-15,-14 4-6 16,-53 7 2-16,30-3-13 0,-42 6 15 15,-4 0 2-15,-2 1-2 0,-3 1 0 16,-4 0-1-16,8 0-23 0,-14 1 12 16,-5 0 2-16,0 0 10 0,-3 0-5 15,-1 0 6-15,0 0-81 0,0 0-8 0,0 0-49 16,-7 0-18-16,1 0-42 0,0 0-50 16,-9 0-548-16,7 0 335 0,-1 0 89 15</inkml:trace>
  <inkml:trace contextRef="#ctx0" brushRef="#br0" timeOffset="170347.1">16946 3082 1334 0,'0'0'101'0,"0"0"-25"15,-4 0 26-15,4 0-23 0,0 0 5 16,0 0 69-16,0 0-96 0,0 0-9 16,0 0-18-16,0 0-4 0,0 0-14 15,5-3-14-15,-5 3 1 0,4-3 3 16,-1 3-2-16,1-4 9 0,-1 4-9 16,8-4 14-16,-4 3-17 0,2-1 6 0,0 0-2 15,1 0 4-15,0 0 5 16,11 0-2-16,-11 2-4 0,0 0-3 0,-2 0 1 15,1 0 1-15,-1 6-3 0,5 7 3 16,-8-7-1-16,-2 1 4 0,0 2 1 16,-2 0-9-16,-1 11 6 0,0 1 6 15,-15 2-7-15,8-12-3 16,0 0 1-16,0-2-4 0,0 0 8 16,0-2-3-16,-6 6 3 0,9-8-4 0,-1-1 2 15,0-1 0-15,2-1 2 16,0-1 2-16,0 2-3 0,2-3-6 0,0 0-6 15,1 0-2-15,0 0-4 0,0 0-6 16,0 0-17-16,0 0 19 0,0-6 13 16,6 6 1-16,-1-4 0 0,-1 0-3 15,8-3-19-15,-7 5 9 0,2 0 1 16,-1 2-4-16,1-2 3 0,-1 2 1 16,4 0 4-16,-4 0 10 0,-1 0 4 15,-1 6-1-15,-1-2-1 0,1 2 1 16,1 5 4-16,-4-5 0 0,0 0-1 15,-1 1 1-15,0-2 3 0,0 1 0 0,-7 7 8 16,7-7-7-16,-7 1 3 16,0-1-2-16,1 0 1 0,-1 1 0 0,-7 4-7 15,6-6 1-15,-1 1-7 0,1-1 2 16,-2-1 3-16,0 0-5 0,-7 1-5 16,9-3-20-16,-1-2-34 0,2 0-50 15,1 0-67-15,1 0-61 0,-4 0-473 16,6-5 375-16,1-1 80 0</inkml:trace>
  <inkml:trace contextRef="#ctx0" brushRef="#br0" timeOffset="171040.97">17341 3099 1718 0,'-7'0'24'16,"0"0"20"-16,0 0 22 0,-12 6 107 16,10-1-92-16,-3 0-8 0,1 1-22 15,0-1-3-15,0 2-25 0,-9 8-11 16,12-6-12-16,2 0 1 0,0 1 4 15,3 1-3-15,2-1 0 0,1 9-3 0,0-9 3 16,0-2-4-16,6-1 3 0,0-1-6 16,0-2-2-16,7 0-15 0,-6-4 14 15,1 0-10-15,-1 0-6 0,2-6-13 16,-1-2 2-16,8-6-8 0,-9 6 28 16,0 0 4-16,-1 1 2 0,-2-1 5 15,0 2 3-15,2-9 0 0,-5 8 5 16,0 0-1-16,-1 0 1 0,0 0 2 15,0 1 2-15,0-6 21 0,0 7 0 16,0 1-3-16,0 1-5 0,-4 1-6 16,4-2-9-16,0 3-10 0,0 1-4 0,0 0-6 15,0 0 2-15,0 0 7 0,0 0 4 16,0 7 3-16,0 0 0 0,0 0 1 16,0 2 1-16,0 2 1 0,0 14 7 15,4-11-5-15,1-1 0 0,-5 1 4 16,2 0-4-16,1 0-2 0,-1 11-4 15,0-13 0-15,0 0 3 0,-1-2-3 16,1 0 2-16,-2-2-2 0,1 6-23 16,0-7-38-16,0-3-55 0,-1 1-73 15,0-2-126-15,0-1-170 0,0 2-343 16</inkml:trace>
  <inkml:trace contextRef="#ctx0" brushRef="#br0" timeOffset="171744.59">17460 3152 1922 0,'-1'0'31'15,"1"0"121"-15,0 0-31 0,0 0-2 16,0 0-16-16,0 0-11 0,0-6 36 0,0 6-88 15,0-6-7-15,0 6-19 16,0-5-4-16,0 1-6 0,9-6-9 0,-5 4 4 16,2 1-2-16,1-2 5 0,1 1 4 15,10-5 0-15,-7 6-1 0,-1 1-7 16,1 1 2-16,0 1-4 0,-2 0-1 16,10 2 2-16,-11 0 5 0,-1 0-1 15,-1 6 1-15,0-6-6 0,2 13 2 16,-6-6 5-16,-1-2 2 0,-1 3-3 15,0 0 3-15,0 0 1 0,-7 11 11 16,1-9-13-16,0-1-6 0,1 1 0 16,-2-3-2-16,-3 7 3 0,5-9 10 15,0-1-3-15,2-1 2 0,0-1 1 0,1-1-3 16,0-1 6-16,1 0-10 0,1 0-6 16,0 0-7-16,0 0-7 0,0 0-18 15,0 0-36-15,0 0 43 0,4-5 15 16,1 5-4-16,-2-6-9 0,6-2-51 15,-3 5 33-15,-1 3 0 0,1-3 2 16,-1 3 4-16,1 0 10 0,6 0-1 16,-7 0 23-16,1 0 1 0,0 6 6 15,-1-1-4-15,3 6 14 0,-3-6-7 16,-3 1 1-16,1 0-2 0,-1 1-5 16,0 0 7-16,0 7 8 0,-2-6-4 15,0 0 0-15,0-1 2 0,0 1-3 0,-16 7 7 16,9-6-11-16,-1-1-1 0,0 0-5 15,-1 0 3-15,2-1 0 0,-9 5 0 16,9-7-26-16,1-2-55 0,0-1-47 16,0 0-79-16,-5-2-497 0,7 0 239 15,1 0 79-15</inkml:trace>
  <inkml:trace contextRef="#ctx0" brushRef="#br0" timeOffset="172437.65">17704 3148 1834 0,'-1'0'21'0,"0"0"22"16,1 0 33-16,0 0 18 16,0 0 65-16,0 0-119 0,0 0-13 0,4 0-15 15,-4 0-8-15,7-5 1 0,2-6-5 16,-4 6 4-16,0-1-2 0,2 0 11 15,1 1 0-15,-1 0-1 0,9-1-4 0,-7 3-7 16,-2 3-2-16,1 0 3 16,1 0-3-16,5 0 4 0,-8 6-1 15,0 1 4-15,-1 0-8 0,-1 1 7 0,0 2-7 16,-2 11 9-16,-2-9-6 16,0 1 7-16,0 0-3 0,-8 1-4 0,0 0 0 15,-10 12 4-15,9-13-1 0,0-1 0 16,-1 0-4-16,0-2 5 0,-8 8-1 15,8-10-1-15,3-2 1 0,-2-2 1 16,1 1 10-16,2-3-3 0,-5 0 7 16,5-2-12-16,2 0 4 0,0 0 4 15,1 0 8-15,-1-5-6 0,0-5 6 16,4 3-23-16,0 2-1 0,0-2-2 16,0 1-5-16,14-7 4 0,-6 8 6 0,2-1-3 15,0 3 4-15,1-1-3 0,2 3-1 16,12 1 4-16,-12 0-2 15,0 0 0-15,-1 6 1 0,1 0 0 0,-2-1 4 16,12 7-1-16,-13-6-3 0,1-1-9 16,-1 2 3-16,-1-1-10 0,0 0-34 15,6 5-160-15,-9-5 31 0,0-2-50 16,-1 0-111-16,-1-1-155 0,3 2-336 16</inkml:trace>
  <inkml:trace contextRef="#ctx0" brushRef="#br0" timeOffset="172785.99">18014 3147 1625 0,'-7'7'19'0,"3"0"14"0,4 2 14 15,-5 11 64-15,1-9-71 0,4 2-13 16,0 0-10-16,0 1-7 0,0-1-3 16,0 11 4-16,5-14-3 0,1-1 12 15,0-1 8-15,1-2 16 0,9 0 50 16,-8-6-55-16,1 0-20 0,-1 0-4 0,2 0-7 16,-1-8 4-16,7-8 22 0,-8 7-21 15,0 2 8-15,-2-2-6 0,-1 0-2 16,0 0 4-16,1-9 1 0,-4 10 0 15,-2 0 7-15,0 0-1 0,0-1-10 16,-14-7-7-16,5 8-14 0,1 0-3 16,-3 1-12-16,0 1-27 0,0 0-14 15,-14 2-132-15,14 4 72 0,0 0-44 16,1 0-82-16,2 7-160 0,2-1-33 0</inkml:trace>
  <inkml:trace contextRef="#ctx0" brushRef="#br0" timeOffset="173129.96">18299 3193 2108 0,'0'0'31'0,"0"0"38"0,-4 0 181 16,4 0-104-16,0 0-8 0,0 0-22 16,0 0-27-16,0 0-39 0,0 0-28 15,0 0-26-15,0 0 7 0,0 0 11 16,4 0-10-16,7 0 29 0,-5 0-25 15,2 0-3-15,1 0-3 0,1 0-6 16,1 0 1-16,11-8-61 0,-9 8-7 0,-3-4-55 16,1 2-40-16,0-1-43 0,-1 2-52 15,9 0-563-15,-10 1 303 16,0 0 86-16</inkml:trace>
  <inkml:trace contextRef="#ctx0" brushRef="#br0" timeOffset="173589.39">18739 3043 1897 0,'1'-4'20'0,"0"-1"31"15,0 1 34-15,0 1 44 0,0 1 30 16,0-3 178-16,-1 2-180 0,0 2-33 16,0 1-33-16,0 0-21 0,0 0-41 15,0 0-12-15,-5 0-14 0,-1 7 6 16,1 0 5-16,-1 3 5 0,-8 15 37 0,5-11-33 16,1 3-9-16,1-1-12 0,2 2 1 15,0-1-5-15,2 16 12 0,3-18-8 16,0 0 4-16,6-2-5 0,1 0 3 15,0-2-3-15,11 7-7 0,-8-13 0 16,1-1 3-16,2 0-3 0,-1-4-3 16,14 0-33-16,-14 0 17 0,0-6 5 15,0 1 3-15,-2-1 6 0,-3 0-2 16,7-7-5-16,-9 8 12 0,-2-1 4 16,0 1-16-16,-2-2-8 0,-1 2-22 15,0-6-80-15,-7 7 33 0,0-1-26 16,-3 1-34-16,-2 2-55 0,-1 2-55 15,-17 0-685-15,13 0 452 0,-3 6 100 0</inkml:trace>
  <inkml:trace contextRef="#ctx0" brushRef="#br0" timeOffset="180537.34">10628 4729 1074 0,'5'0'16'0,"-5"0"16"16,0 0 10-16,4 0 20 0,-4 0 9 15,0 0 5-15,0 0 57 0,0 0-89 0,0 0-13 16,0 0-6-16,0 0-2 0,3 0-1 16,-3 0 9-16,2 0-20 0,-2 0 5 15,1 0-7-15,1 0-2 0,-1 0 7 16,-1 0 14-16,0 0-9 0,1 0-7 15,-1 0 1-15,0 0 1 0,0 0-7 16,0 0 7-16,0 0-11 0,0 0-1 16,0 0-3-16,0 0 1 0,0 0-4 15,0 0 3-15,0 0 2 0,0 0-1 0,0 0 0 16,0 0 1-16,0 0 3 16,0 0 8-16,5 0-2 0,-1 0 8 0,0 0 12 15,0 0 19-15,1 0 6 0,6 0 58 16,-2-5-62-16,1-1 3 0,3-1-4 15,1-1 0-15,4-2-5 0,24-16 11 16,-15 10-37-16,2-1-5 0,8-2-1 16,2 2-5-16,6-2-3 0,58-15 6 15,-44 19-11-15,3-1 6 0,3 1-3 16,1 0 7-16,3-1 3 0,68-18 14 16,-65 15-15-16,-1 0 11 0,1-2 1 0,-1-1-5 15,0-1 1-15,67-24-1 0,-71 22-10 16,-3 1-6-16,-2 0-4 15,-1 0 9-15,-3 1-7 0,47-16 5 0,-55 22-10 16,-5 0 2-16,-4 4 5 0,-3 0-1 16,-6 0-2-16,23-7 0 0,-31 11-2 15,-4 1 9-15,-1 0-3 0,-3 1-2 16,-1 1 0-16,10-7 9 0,-15 8 5 16,-1-1 12-16,-2 1 9 0,-1 0 9 15,-2 2 7-15,2-2 65 0,-5 4-69 16,-1 0-12-16,0 0-21 0,0 0-11 15,0-1-2-15,0 1 3 0,0-1-8 0,-5 0-3 16,5 2 1-16,-5-3 1 0,5 2-5 16,-4-2-78-16,4 1 16 0,-3 2-24 15,1-2-14-15,0 0-32 0,-1 1-39 16,1 1-31-16,-3-2-277 16,1 2 149-16,1 0-135 0,-1 0 62 0</inkml:trace>
  <inkml:trace contextRef="#ctx0" brushRef="#br0" timeOffset="180948.02">12790 3763 2010 0,'0'0'2'0,"0"0"-3"16,3 0 2-16,-3 0 1 0,3 0 14 16,1 0 11-16,1 0 2 0,1 0 11 0,13 0 25 15,-7 0-29-15,2 0 7 0,3 4 5 16,0-4-10-16,1 6 5 0,19 4 21 15,-20-5-21-15,-2 1-3 0,-2 0-1 16,-2 2 3-16,-2 0-9 0,2 13 11 16,-8-8-35-16,-3 0-1 0,0 2-1 15,0 1-3-15,0 1-5 0,-16 19-3 16,8-19-4-16,-3 1-25 0,1-1-54 0,-3 1-49 16,-12 13-213-16,2-4-40 15,1-4-347-15,12-13 332 16,0-2 53-16</inkml:trace>
  <inkml:trace contextRef="#ctx0" brushRef="#br0" timeOffset="181521.98">13343 3585 1616 0,'-5'-5'36'0,"1"-1"32"0,-1 2 23 16,-2-2 118-16,2 3-105 0,1 1-13 0,-1-2-4 16,0 4-22-16,0 0-32 0,-6 0 2 15,4 8-30-15,1 2 7 16,-1 2 4-16,1 5 9 0,-6 27 28 0,8-19-31 16,1 2-6-16,2 2 0 0,1-2-4 15,0-1-8-15,12 20 14 0,-3-28-6 16,2-3 12-16,1-4-3 0,3-3 4 15,0-8-2-15,22 0 9 0,-17-9-18 16,0-3 9-16,1-3 11 0,0-4 6 16,21-24 57-16,-22 20-32 0,-2-1 6 15,0-2 3-15,-2 1 4 0,-4-1-10 16,6-21 35-16,-13 26-66 0,-5 0-21 16,0 1-6-16,0 2-11 0,-12 2-8 15,-17-13-54-15,11 18 0 0,-3 1-23 0,-3 2-4 16,-1 2-17-16,-2 3-10 0,-27 3-191 15,29 0 109-15,0 8-65 0,3 1-176 16,3 3-160-16</inkml:trace>
  <inkml:trace contextRef="#ctx0" brushRef="#br0" timeOffset="183379.24">13017 4718 1124 0,'0'0'36'0,"0"4"66"0,0-4 35 16,0 0 25-16,0 0 10 0,12 0 81 0,-3 0-153 15,1 0-25-15,3 0-19 16,3-8-6-16,23-7 49 0,-17 5-52 0,2 0 7 16,1-1-11-16,2 0 0 0,-2-1-7 15,27-10 14-15,-28 11-23 0,2 2-4 16,-2 0-8-16,0 0 0 0,0 1-7 16,20-7 7-16,-22 8-13 0,-1 0 1 15,0 0-2-15,-1 1 1 0,1 0 3 16,13-4-3-16,-19 6-3 0,-2 0-8 15,-2 1-11-15,-2 0-31 0,-2 1-25 16,2-1-149-16,-6 1 106 0,0 2-15 0,-2 0 6 16,-1 0-4-16,0 0-31 0,0 0-483 15,0 0 228-15,-6 5 61 0</inkml:trace>
  <inkml:trace contextRef="#ctx0" brushRef="#br0" timeOffset="183784.58">13483 4427 1967 0,'0'-6'-4'16,"4"3"2"-16,-4-1 20 0,6-1 19 15,-1 0 21-15,1 0 15 0,9-10 52 16,-7 8-73-16,3-1-4 0,1 1-5 0,1 1-5 16,2 0-1-16,15-2 27 15,-14 8-36-15,-2 0-1 0,1 0-2 0,-2 6-10 16,8 8 19-16,-11-5-20 0,-2 1 10 15,-1 1-7-15,-2 2-3 0,-2 1-5 16,-3 19-1-16,0-16-5 0,0 2-2 16,-6-3 1-16,0 2-11 0,-1-2-26 15,-7 14-130-15,7-17 33 0,0-1-25 16,1 0-24-16,0-2-62 0,-7 8-560 16,6-10 361-16,1-1 85 0</inkml:trace>
  <inkml:trace contextRef="#ctx0" brushRef="#br0" timeOffset="184737.52">14071 4155 1579 0,'4'-7'24'0,"-2"1"23"0,1 1 19 16,1 0 18-16,1-3 67 0,-3 5-82 15,-1 0-3-15,0 1-10 0,-1 0 4 16,1 1-11-16,-1 1 51 0,0 0-66 16,0 0-1-16,0 0-21 0,0 0-3 0,0 0 1 15,0 11 1-15,0-5-9 0,-7 2 0 16,2 3-1-16,-2 1 1 0,0 2 5 15,-9 21 1-15,6-18 3 0,2 0-11 16,-1-2 0-16,1 1 3 0,-7 11-3 16,9-15-2-16,0-2-3 0,2-1-6 15,1-2 5-15,-1 0-13 0,1 0-44 16,2-4 20-16,1-2-7 0,0 0 1 16,0-1 2-16,0 0 9 0,0 0 16 15,5 0 17-15,-1-6 2 0,1 1-1 16,-1-2-4-16,0 0 8 0,6-9 5 15,-4 7-1-15,0-2-5 0,0 1-7 0,1-2 2 16,-1 1 3-16,7-14 4 16,-8 12-5-16,1 1 0 0,0-1-1 0,-1 1 4 15,0 0 5-15,3-7 4 0,-5 9-3 16,0 2 10-16,-1 1 4 0,0 1 11 16,0 1-1-16,0-1 21 0,-2 4-24 15,1 1 2-15,-1 0 0 0,0 1-7 16,0 0 0-16,0 0 13 0,0 0-21 15,0 0-9-15,0 0-4 0,0 0-3 16,0 4 5-16,0 0 6 0,0 0 3 16,0 1 2-16,0 2 7 0,6 2-6 0,4 13 14 15,-7-9-23-15,1 2-1 16,-1 0 0-16,1 1 2 0,0-1 1 0,3 16 0 16,-4-15-2-16,0 0-8 0,1-2 10 15,-1 0-12-15,0 2 3 0,1 12-8 16,-2-15-23-16,0-3-34 0,-1 1-19 15,1-1-17-15,-1-2-6 0,1 5-143 16,-2-7 79-16,0-1-83 0,0 0-155 16,0-1-8-16,0-1 61 0</inkml:trace>
  <inkml:trace contextRef="#ctx0" brushRef="#br0" timeOffset="185054.65">14037 4566 2287 0,'0'0'21'0,"0"0"-2"16,0 0 19-16,0 0 15 0,0-5 28 0,5 1 19 16,4-6 73-16,-5 5-121 0,1-2-13 15,1-1-24-15,2 0-8 0,1 0-2 16,9-9-12-16,-6 9-20 0,-1 1-45 16,-1 2-45-16,2 0-57 0,11-4-257 15,-11 7 109-15,0 0-216 0,-2-1 53 16,1 2 58-16</inkml:trace>
  <inkml:trace contextRef="#ctx0" brushRef="#br0" timeOffset="192888.41">20999 5535 1355 0,'0'-4'31'0,"0"0"17"0,0 1 3 16,0-1 1-16,0 1-2 0,0-5 44 15,0 3-47-15,0 0-3 0,0 2-7 16,0-2-1-16,0-3 11 0,0 5-36 15,0-1-3-15,0 2 2 0,0 1-8 16,0-1 4-16,0 0-16 0,0 2 6 16,0 0-8-16,0 0-9 0,0 0-39 15,0 0-68-15,0 0-436 0,0 0 173 16,0 0 40-16,0 0 113 0</inkml:trace>
  <inkml:trace contextRef="#ctx0" brushRef="#br0" timeOffset="193786.79">21009 5363 1086 0,'0'-2'41'0,"0"2"80"0,0 0-36 15,0 0-25-15,0 0-2 0,0 0 18 16,0 0 64-16,0 0-81 0,0 0-16 15,0 0-19-15,0 0-15 0,0 0-3 16,-6 9-10-16,2-4 12 0,0-1-7 16,-2 2 2-16,2 1-4 0,-3 1 0 0,-5 13 3 15,4-9 1-15,1 1-5 16,0 1 3-16,-1-1 6 0,1 1-13 0,-6 12 19 16,7-14-19-16,1 0 12 0,1-1-14 15,0-4 6-15,-2 8 6 0,4-11-2 16,0-1-8-16,0 1 2 0,2-3 3 15,0-1-2-15,-1 2-5 0,1-2-8 16,0 0-5-16,0 0-1 0,0 0-6 16,0 0 6-16,0 0-11 0,0 0 25 15,0 0 1-15,5 0 1 0,-1-5 7 16,3-4-22-16,-3 4 7 0,-1 0-2 16,3-1-2-16,-2-2 2 0,2 0 1 15,4-9 3-15,-4 8 6 0,-1-1 2 0,0 2 0 16,0 0-4-16,-1 0 4 0,4-6 5 15,-5 7 3-15,1 2 1 0,-2-1-5 16,1 1-1-16,0-2 2 0,2-3 16 16,-1 4 5-16,-1-1 4 0,0 1 5 15,2 1-4-15,2-6 5 0,-4 7-23 16,-1-1 3-16,1 3 8 0,0-1 1 16,-2 0-3-16,1 1 14 0,-1 1-13 15,-1 1-4-15,0-1-4 0,0 1-5 0,0 0-3 16,0 0-5-16,0 0 4 15,0 0-2-15,0 0 5 0,0 0-2 16,0 0-2-16,0 0 5 0,0 0 6 0,0 6-4 16,0-1 9-16,0 1-5 0,-5 10 22 15,5-5-22-15,-6 1 1 0,3 4-5 16,-1-1 7-16,4 1 0 0,-9 19 14 16,8-19-22-16,1 3 3 0,-3-1 0 15,2-3-5-15,1 3-2 0,0 13-11 16,0-16 7-16,0-2 3 0,0 0 1 15,0-2 5-15,0 7-1 0,0-11-7 16,0-1-2-16,0-1 2 0,0 0-11 0,0 0-27 16,0-1-136-16,0-2 30 15,2-1-25-15,-2 1-110 0,3-2-131 0,-3 0 45 16</inkml:trace>
  <inkml:trace contextRef="#ctx0" brushRef="#br0" timeOffset="194180.28">20892 5822 1518 0,'0'0'38'0,"-1"0"31"0,1 0 19 0,0 0 23 16,0 0 66-16,0 0-80 15,0 0 11-15,4 0 2 0,2-5 6 0,-1 0-24 16,9-6 12-16,-5 6-88 0,1-2-10 16,2 1-4-16,0 0-7 0,14-7-6 15,-14 8-38-15,0 1-62 0,3 0-89 16,-2 1-137-16,0 2-276 0,10-2-394 16</inkml:trace>
  <inkml:trace contextRef="#ctx0" brushRef="#br0" timeOffset="207855.2">5570 9140 1606 0,'-4'0'25'0,"1"0"15"0,1 0 30 0,1-4 25 16,-1 4-13-16,1-4 38 15,1 4-105-15,0 0-17 0,0 0-6 0,0-3 1 16,0 3-2-16,0-5 16 0,7 4-7 15,-1 0 6-15,3 0 4 0,1-1-1 16,3 2 10-16,2 0 5 0,23 0 18 16,-16 0-16-16,3 0-2 0,1 5 2 15,2-5-15-15,2 6-3 0,32 0 0 16,-30-2 1-16,1-4-3 0,0 0 6 16,1 0-4-16,1 0-4 0,32 0-2 15,-3-16 3-15,-32 8-11 0,26-8-154 16,-31 10-82-16,-1 0-276 15,0 2-2-15,-3 1 57 0</inkml:trace>
  <inkml:trace contextRef="#ctx0" brushRef="#br0" timeOffset="-165676.99">2595 9985 1498 0,'0'0'15'0,"0"2"25"0,3-2 103 0,0 0 35 16,-1 0-104-16,-1 0 20 15,0 0-67-15,-1 0-4 0,1 0-5 16,-1 0-2-16,1 0 7 0,0-4 63 16,0 0-27-16,2 4 16 0,0-4-14 15,3 0 12-15,-1 0 3 0,12-2 38 16,7-2-19-16,-9 5-60 16,20-4 53-16,-14 4-42 0,0 1 4 15,3-1-13-15,1-1 7 0,4 2-14 0,32-4 15 16,-29 4-42-16,0 0 8 0,0-1-9 15,0 1 0-15,0-1 8 0,-2 1-8 16,30-5 14-16,-32 5-12 0,0-2 1 16,-3 1-6-16,1 1 1 0,-1 0 0 15,20 0-16-15,-24 1-10 0,-1 1-38 16,-1 0-44-16,0 0-55 0,-2 0-56 16,12 0-328-16,-5 10-451 15,-12-5 517-15</inkml:trace>
  <inkml:trace contextRef="#ctx0" brushRef="#br0" timeOffset="-144068.42">10273 9989 1361 0,'0'-4'58'16,"0"1"100"-16,0 0-63 0,0 1-12 0,3 1 2 15,-3 0 13-15,10-3 62 0,-3 1-45 16,-4 2-58-16,8-2 113 16,-7 2-90-16,5 0-8 0,-1-1-22 15,4 1 8-15,0 0-2 0,16-1 30 16,-12 0-50-16,2 0 17 0,1-1 3 15,1 1 1-15,0-2-17 0,28-6 8 16,-25 5-39-16,2-1 5 0,3 1-9 16,-2-1-6-16,1 1 2 0,27-5 1 15,-26 5 4-15,1 0-5 0,0 0 8 16,1-1-4-16,0 0 3 0,30-8 11 0,-30 7-7 16,2 0-9-16,0 0-4 0,-1 0 7 15,0 1-10-15,33-5 15 16,-32 7-13-16,-2 0 6 0,0 1-6 0,0 0 3 15,-2 1-3-15,21 2 7 0,-27 0-6 16,-2 0 2-16,-1 0-7 0,-4 0 3 16,-2 0-8-16,11 0 14 0,-16 0-17 15,-1 4-15-15,-2-4-39 0,-1 0-59 16,-1 3-55-16,-2-3-61 0,-1 3-464 0,0-3 95 16,0 2 81-16</inkml:trace>
  <inkml:trace contextRef="#ctx0" brushRef="#br0" timeOffset="-143018.59">11551 9368 1891 0,'-3'7'16'0,"1"-7"23"16,-2 12 135-16,1-12-52 0,0 5 15 16,2-2 7-16,0-3 12 0,0 0 70 15,1 0-178-15,0 0-31 0,0 0-21 16,0 0 4-16,0 0 11 0,12-5 75 15,-5-2-24-15,0 0 3 0,3-1-23 16,3-2-6-16,3-4 1 0,24-15 29 16,-19 12-28-16,4 0-26 0,1 1 5 15,-1 0-9-15,28-12-5 0,-29 18-7 0,-1-2-1 16,-2 3 3-16,2 0-6 0,-5 2-4 16,14-4-106-16,-19 7-17 0,0 2-54 15,-3 0-26-15,-1 2-28 0,-2 0-20 16,4 0-470-16,-8 0 199 0,-2 7 77 15,-1 1 120-15</inkml:trace>
  <inkml:trace contextRef="#ctx0" brushRef="#br0" timeOffset="-142726.86">11869 9087 2357 0,'4'-4'1'0,"0"1"-2"0,0 0 17 16,5-2 90-16,-4 1-27 0,0 1-6 16,1-1-17-16,1 1-6 0,9-7 16 15,-7 6-45-15,1 0-3 0,0 1-10 16,0 0 0-16,1 3-6 0,7 0-2 15,-10 0 3-15,0 8 5 0,-1 1-6 0,-1 1 4 16,2 13-6-16,-7-9-5 0,0 3-49 16,-1 1-77-16,0 1-93 0,0 3-131 15,-12 21-806-15,5-20 664 0</inkml:trace>
  <inkml:trace contextRef="#ctx0" brushRef="#br0" timeOffset="-142086.71">12272 8963 1494 0,'0'0'50'0,"-3"0"24"15,0 0 34-15,-1 0 12 0,-1-5 109 16,2 1-132-16,-1 0-5 0,2 1-28 15,-1 3 1-15,-1-2-26 0,-4 2-11 16,3 0-26-16,1 0 5 0,-1 9-5 16,0 0 5-16,-5 12 47 0,2 4 14 15,3 1-46-15,4-13-20 16,1-3 0-16,0-1-9 0,0 0 7 16,0-2-2-16,5 4 5 0,-5-7-5 0,6-2-5 15,-1 1-1-15,-1-3 2 16,6 0-3-16,-5 0 12 0,1 0-2 0,-2-9 7 15,0 1-7-15,0-1-1 0,5-8 10 16,-6 7-14-16,-1 0 4 0,0 0-7 16,0 0 4-16,0-7 4 0,-1 10 3 15,0-1-3-15,0 2-1 0,0 0 5 16,1 2-8-16,1-3 12 0,-2 5-7 16,2 0 9-16,0 0-4 0,1 2 0 15,5-1 4-15,-4 1-6 0,2 0-6 16,0 0 2-16,2 0 1 0,0 0 1 15,8 5 3-15,-7-1-9 0,-1-4-6 0,0 0-32 16,0 0-36-16,10 0-168 16,-11 0 54-16,1 0-101 0,0 0-200 0,-1 0-28 15,-1 0 84-15</inkml:trace>
  <inkml:trace contextRef="#ctx0" brushRef="#br0" timeOffset="-141754.56">12386 8829 2088 0,'5'0'-11'0,"-5"0"24"16,6 0 27-16,0 0 31 0,0 0 25 15,0 6-5-15,7 5 48 0,-5-6-82 16,1 2 21-16,-1 0-8 0,2 0 6 15,8 9 67-15,-9-10-81 0,0 1-18 16,0-1-15-16,-1 0-9 0,-1-2-6 16,5 4 30-16,-8-6-16 0,0-1 11 15,-1 0 3-15,0-1 15 0,0 0 60 16,-2 0-58-16,-1-6-16 0,1 0-16 0,-1 0-11 16,0-2-11-16,0-12 0 15,0 8-20-15,0 0-2 0,-6-1-25 0,0-1-46 16,1 0-25-16,-4-12-274 0,4 13 150 15,0 1-29-15,1 2-19 0,0 2-91 16,-2-3-685-16,4 8 640 0</inkml:trace>
  <inkml:trace contextRef="#ctx0" brushRef="#br0" timeOffset="-141370.18">12595 8785 1472 0,'5'2'36'16,"-2"-2"24"-16,5 0 161 0,-3 0-110 15,-1 0-4-15,0 0-11 0,1 0-4 0,0 0-13 16,3-17 40-16,-4 9-79 0,0 0-2 16,-1 0 6-16,0 0-13 0,3-11 14 15,-5 10-47-15,0 0 11 0,-1-1-7 16,0 1 6-16,0 2 2 0,0-5 2 15,-5 8-15-15,-1 1-5 0,1 1 1 16,-1 1-4-16,-5 1-8 0,5 0 19 16,1 0 5-16,0 6 2 0,0 1-3 0,2 1-11 15,-1 10 25-15,4-8 8 0,0 1 31 16,0 0 11-16,0 0 21 0,7 13 79 16,0-12-115-16,0-1-16 0,0 0-21 15,0 0 8-15,1-1 1 0,11 7 27 16,-10-11-36-16,2 0-11 0,0-2-5 15,0-1-5-15,11-2-78 0,-10-1-63 16,-2 0-83-16,-1 0-84 0,0 0-116 16,-2-9-199-16,6-5-426 0</inkml:trace>
  <inkml:trace contextRef="#ctx0" brushRef="#br0" timeOffset="-138833.28">8183 10743 1769 0,'-3'0'134'0,"3"0"-13"0,0 0 25 16,0 0-30-16,0 0-4 0,0 0-20 15,0 0 42-15,0 0-81 0,0 0-16 16,0 0-3-16,0 0-9 0,4 0-4 16,-4 0-3-16,3 0 109 0,1 0-21 0,-1 0 17 15,3-4-11-15,1 0-18 0,1 1-22 16,19-6 54-16,-11 5-85 15,4-1 4-15,2 1-21 0,3-1-4 0,2 1 6 16,32-4-10-16,2 1-6 16,-32 4-7-16,29-4-1 0,-31 5-3 15,-1-1-3-15,-1 0 2 0,0-1-25 16,0 2-20-16,23-4-238 0,-27 1 18 16,0 3-121-16,0-1-171 0,-2 0-202 15,-1 1 113-15</inkml:trace>
  <inkml:trace contextRef="#ctx0" brushRef="#br0" timeOffset="-132814.3">6912 11413 1163 0,'12'0'151'0,"-7"0"-20"16,8 9 127-16,-7-9-160 0,-1 6-18 15,1-3-10-15,1 1 7 0,0-1-3 16,0 0-6-16,9 2 60 0,-8-2-78 16,2 0-2-16,-1 0 17 0,2 2 4 15,0-3-2-15,13 5 47 0,3 0-2 16,-12-3-58-16,19 2 46 15,-16-3-52-15,3 0-10 0,0 0 2 16,3-2-3-16,3 0 1 0,0 2-6 16,35-2 20-16,-31-1-40 0,1 1 1 15,2-1-3-15,-1 1-11 0,1 1 4 16,30 4 6-16,-2 2 1 16,-34-3-29-16,25 6-136 0,-29-7-6 0,-2 2-62 15,-1-2-24-15,0 3-77 0,-2-2-173 16,0 1-94-16</inkml:trace>
  <inkml:trace contextRef="#ctx0" brushRef="#br0" timeOffset="-123356.6">19551 11216 1350 0,'0'8'25'0,"-4"7"45"0,3-7-14 16,-1 1-9-16,-1-1 11 0,2 3-1 16,0-2 6-16,-4 13 14 15,2-10-51-15,2 0-21 0,0 1 12 16,-1 0 0-16,1 0-4 0,-1 12 6 0,0-11-18 16,1 0 2-16,1 0-3 0,-1 0-1 15,1 2 0-15,0 17-5 0,0-16 9 16,0 2-2-16,0-1 9 0,0 1 12 15,0 0 1-15,4 17 39 0,-4-19-46 16,5 1-3-16,-5-2-6 0,2 0-2 16,1-1-4-16,2 15 9 0,-1-15-4 15,0-1 3-15,2-1 4 0,-1 0 3 16,0-1-6-16,5 10 9 0,-5-14-20 0,0 1 6 16,0-1-8-16,-1-3 2 0,2 1 0 15,5 2 12-15,-4-4-5 0,4 1 1 16,-3-1-1-16,4 0 2 0,0-1 4 15,17 5 8-15,-13-7-18 0,-2 3-2 16,2-4 2-16,0 0 2 0,1 0 5 16,13 0 7-16,2-17 12 15,-17 7-14-15,14-14 14 0,-14 10-17 16,-1-1-3-16,0-2-3 0,-2-2-1 0,2 0-2 16,8-23 2-16,-12 20-2 15,-3 0 1-15,-1-2-4 0,-1 1 3 0,-1-1-2 16,1-23 0-16,-4 24 0 15,-1-1-1-15,0 0 1 0,0 0 4 0,0 1-6 16,-15-24-3-16,7 25-2 0,1 0 6 16,0 2 1-16,0 0 2 0,1 3-1 15,-9-15 4-15,6 17-5 0,1 2 6 16,-2 2-7-16,0 0 9 0,-1 0-3 16,-13-7 5-16,10 10-11 0,0-1 5 15,-1 2 3-15,0 1 2 0,-2 0 5 0,-13-2 24 16,14 4-15-16,2 3-2 15,-2 1-1-15,3 0 3 0,-2 0-7 0,-9 5 2 16,4 7-49-16,12-4-10 16,-10 12-92-16,12-8 34 0,1 1-12 15,-1 1-15-15,0 1-42 0,2 2-60 16,-3 16-609-16,4-18 446 0</inkml:trace>
  <inkml:trace contextRef="#ctx0" brushRef="#br0" timeOffset="-120856.6">18975 12125 864 0,'7'16'11'0,"-2"0"20"15,1 1 23-15,21 34 204 0,-15-34-183 16,12 17 40-16,8-2-25 16,-15-16-62-16,22 15 14 15,-16-16-33-15,0-1 1 0,3 1-4 0,1-2-6 16,0-3-2-16,29 7 8 0,-28-12 0 16,0-5-8-16,-1 0-1 0,-1 0-2 15,-1-6-4-15,21-12-21 0,-9-5-35 16,-21 10 32-16,8-18-19 15,-14 13 34-15,-4-1 2 0,0-2 3 0,-3-1 10 16,-3-2 4-16,0-27 12 0,0 24-6 16,-9-1 6-16,0 1 23 0,1 2 4 15,-1-2 15-15,-1 1 10 0,-14-23 61 16,9 27-65-16,1 0-5 0,-2 1-3 16,-3 2-14-16,2-1-6 0,-23-18 14 15,18 21-23-15,2 0-4 0,-1 1-4 16,1 3 0-16,1 1-1 0,-15-4-4 15,1 9-39-15,18 7-4 16,-10 9-56-16,13 1 20 0,0 2-22 16,1 4-21-16,-2 2-107 0,2 2-161 15,-14 28-394-15</inkml:trace>
  <inkml:trace contextRef="#ctx0" brushRef="#br0" timeOffset="-96250.14">6832 13139 959 0,'3'0'16'0,"1"3"88"16,-1-3-2-16,0 0 7 0,-1 0-5 15,0 0-4-15,1 0-6 0,0 0 4 16,3 0 89-16,-2 0-115 0,1 0-9 15,0-4 5-15,0 4 11 0,2-4-2 16,3 0-4-16,12-2 40 0,7 2-24 16,-12 2-53-16,23-1 10 15,-17 3-28-15,2 0-10 0,4 0-4 0,2 0-2 16,2 0 4-16,2 0-4 16,39 0 9-16,2 0-5 0,-41 0-6 15,34 0 5-15,-36-5 0 0,-2 5 1 16,-2-5-8-16,0 1 3 0,-2 4-1 15,0-4 0-15,21-2 8 0,-26 3-6 16,0 1 3-16,-2-2-9 0,-1 2-37 16,0 0-53-16,-2-2-83 0,14-1-560 15,-4 0-331-15</inkml:trace>
  <inkml:trace contextRef="#ctx0" brushRef="#br0" timeOffset="-91749.51">11450 13647 2179 0,'-2'0'3'0,"2"-4"-2"16,0 4 2-16,-1 0-4 0,1 0-3 0,0 0 17 16,0 0 8-16,0 0-1 0,0 0-2 15,0 0-6-15,0 0-14 0,0 0-8 16,6-3 27-16,-2 3 16 16,13-5 53-16,-5 5-58 0,2 0-7 15,5 0-4-15,4 0 8 0,5 0 1 16,2 0-2-16,37 0 7 0,-30 5-23 15,-2-5-2-15,2 6-6 0,-2-2 1 16,-1-4-1-16,32 4-4 0,-5-2-134 16,-34-2-27-16,26 0-528 15,-29 0 138-15,-1-6 77 0</inkml:trace>
  <inkml:trace contextRef="#ctx0" brushRef="#br0" timeOffset="-88566.29">17841 8382 1948 0,'-3'0'3'0,"1"0"1"0,0 0 21 16,2 0-1-16,0 0 9 0,0 0 16 15,0 0 16-15,0 0 11 0,0 0 90 16,0 0-94-16,0 0-6 0,0 0-18 16,0 0-3-16,0 0 0 0,0 0-37 15,3 0-3-15,-3-3 0 0,0 3 2 0,4-1 92 16,-2 1-20-16,2-2 16 0,0-1-5 16,1 1 0-16,4 0-12 0,13-3 57 15,-8 4-87-15,3-2 8 0,3 2-5 16,3 1-6-16,30 0 59 0,-24 0-56 15,3 0-10-15,4 6-9 0,2 0-20 16,44 4-7-16,-38-5-2 0,2 0 1 16,2 0 10-16,2 0-11 0,53 3-6 15,-53-6 9-15,3 0-9 0,-1-2 9 16,0 0-22-16,-2 0-13 0,46 0-52 16,-50-6 29-16,-1 6-17 0,1 0-26 0,-4 0-24 15,48 0-159-15,-47 0 143 0,3 7-3 16,-1 1 1-16,2 2-15 15,46 14-175-15,-50-11 150 0,0 1-12 0,-3-1-34 16,-1 3-35-16,-4-2-15 0,29 12-107 16,-35-14 315-16,-3-1 62 0,-2-2 11 15,-2 0-24-15,19 4-85 0,-23-9 21 16,-2 0-17-16,-1-2 5 0,-2-2 15 16</inkml:trace>
  <inkml:trace contextRef="#ctx0" brushRef="#br0" timeOffset="-84568.44">14338 10917 1588 0,'-1'-3'25'0,"-1"2"16"15,1 0 16-15,1 1-13 0,0 0 3 16,0 0 0-16,0 0-30 0,0 0-4 16,0 0 7-16,0 0-5 0,0 0 3 15,0 0-12-15,0 0 1 0,0 0-10 16,0 0 7-16,0 0-1 0,4 0-3 16,3 0 58-16,-2 6-24 0,0 0-3 0,2 2-25 15,1 1 0-15,1 3-5 0,12 17 2 16,-11-12-5-16,0 2 1 0,0-2-1 15,0 2 3-15,1 0 2 0,7 20 3 16,-10-21-5-16,-1 0 0 0,0-1-3 16,-2-1-3-16,0-1-12 0,2 6-91 15,-4-12 5-15,-1-2-63 0,-1-2-135 16,0-3-142-16,-1 1 27 0</inkml:trace>
  <inkml:trace contextRef="#ctx0" brushRef="#br0" timeOffset="-84069.24">14451 11214 1483 0,'0'-1'26'0,"0"-2"29"15,0 3 19-15,-2 0 104 0,2 0-48 16,0 0-87-16,0 0-4 16,0 0-37-16,0 0-6 0,0 0 0 0,0 0-2 15,0 0-3-15,0 0-2 16,6 0 17-16,-1 6-7 0,0 0 7 16,2 1-4-16,-2-2-1 0,8 8 1 0,-2-3-11 15,-5-5 8 1,2 1 1-16,-4-5-2 0,-2-1 2 0,1 0 1 15,-3 0-8-15,2 0 2 0,-1 0-2 16,0 0 15-16,-1 0 3 0,0 0-2 16,1-10-2-16,1-1-2 0,-2-1 1 15,1-19 0-15,0 15-7 0,-1-2 1 16,1 0 6-16,-1 0-3 0,1 3 4 16,1-14-48-16,-1 17-47 0,0 2-108 15,1 1-228-15,-1 3-53 0,2 3 53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6T11:38:06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4786 5286 1222 0,'-2'0'0'0,"1"0"0"0,1 0 47 15,0 0 84-15,0 0-52 0,7 0-38 16,1 0 16-16,-1 5-3 0,3-5 1 16,11 12 43-16,-9-8-56 0,1 0-7 0,1 0-8 15,1 0-16-15,0 0-8 16,19 3-13-16,-17-4-51 0,2 0-104 0,1-2-266 16,0 0-36-16,1-1 54 0</inkml:trace>
  <inkml:trace contextRef="#ctx0" brushRef="#br0" timeOffset="1053.38">6704 5241 2037 0,'0'0'-9'0,"0"-7"-4"15,0 7-1-15,0 0 3 0,7 0 19 0,2 0 35 16,0 0 17-16,4 0 18 0,2 0-5 16,22 0 36-16,-15 6-75 0,1-1-8 15,4 0-15-15,0-1-7 0,0 0-2 16,29-2 3-16,-28 1-2 0,-1-3 2 16,0 0-16-16,-1 0-64 0,-2 0-74 15,2 0-155-15,20-13-835 0</inkml:trace>
  <inkml:trace contextRef="#ctx0" brushRef="#br0" timeOffset="18623.84">17203 3339 1867 0,'-1'1'15'0,"-1"-1"17"16,1 2 21-16,0-1 22 0,1-1 4 16,0 0 94-16,0 0-88 0,0 0-7 15,0 0-16-15,0 0-15 0,0 0 0 16,5 0-41-16,-5 0-5 0,3 0-2 16,1 0 25-16,-1 0 24 0,7 0 87 15,-3 0-70-15,3 0-15 0,2 0 13 0,4 0 36 16,3 0-11-16,31 5 61 15,-21 0-133-15,3-2-7 0,2-3-4 0,2 3 4 16,2-3-4-16,35 0 7 0,-35 0-26 16,-1 0-11-16,-2 0-36 0,-1 0-11 15,29 0-131-15,-35-5 74 0,-1 0-39 16,-2 5-41-16,-2-3-61 0,-2 3-117 16,13 0-755-16</inkml:trace>
  <inkml:trace contextRef="#ctx0" brushRef="#br0" timeOffset="19455.6">19589 3297 2088 0,'6'0'8'0,"1"3"9"0,8-1 29 0,-5-1-6 16,0-1 9-16,2 0 5 16,4 0 10-16,17 0 21 0,-16 0-55 0,2 0-13 15,0 0-6-15,1-6-5 0,0 6-6 16,20-4-43-16,-20 0 0 0,-2 1-28 15,0 3-16-15,-2 0-16 0,14-3-187 16,-18 3 92-16,-1 0-121 0,0 0-93 16,-3 0-1-16,-1 0 85 0</inkml:trace>
  <inkml:trace contextRef="#ctx0" brushRef="#br0" timeOffset="31789.12">17424 5139 1576 0,'0'-4'37'0,"0"2"10"0,0 1 13 16,0-4 105-16,6 4-63 0,-1-2 8 15,0 2-6-15,0 0-8 0,6-3 40 0,-4 3-81 16,0 0-3-16,3 1 10 0,0 0 7 15,17 0 83-15,-11 0-84 0,2 6-13 16,3-1-6-16,3 1-25 0,0 2 0 16,28 10-4-16,-25-8-9 0,-1 1-14 15,1-1 3-15,0 1 5 0,21 6-9 16,-26-9-12-16,0-2-16 0,-1 1-19 16,-3-4-26-16,16 4-135 0,-20-6 81 15,0-1-30-15,-2 0-27 0,-2 0-55 16,7 0-649-16,-10 0 427 0,-1 0 79 15</inkml:trace>
  <inkml:trace contextRef="#ctx0" brushRef="#br0" timeOffset="40409.98">12795 4850 1699 0,'0'-5'34'0,"0"5"14"16,0-7 34-16,13 1 120 0,-6 2-102 0,2 1-10 16,1 0 5-16,3 0 5 0,2-1-9 15,20-1 51-15,-15 3-100 0,1 0-5 16,1 2-16-16,1 0-10 0,-1 0-14 16,24 0-26-16,-25 0-125 0,1 0-201 15,-1 0-343-15,0 6 24 0</inkml:trace>
  <inkml:trace contextRef="#ctx0" brushRef="#br0" timeOffset="75381.98">5777 7779 665 0,'0'0'31'16,"0"0"-12"-16,0-4 20 0,4 4 39 15,-4 0-7-15,3 0 6 0,-3 0-24 16,4 0-43-16,3 0 56 0,-4 0 2 15,2 0-9-15,0 0-10 0,1 0-34 16,1 0-15-16,10 0 5 0,-6 0-1 16,2 0 7-16,1-6-1 0,4 6-13 15,2-7-55-15,2 1-73 0,32-5-463 0,-24 6 320 16</inkml:trace>
  <inkml:trace contextRef="#ctx0" brushRef="#br0" timeOffset="77019.87">7957 7024 1629 0,'-2'4'3'16,"-1"-4"2"-16,0 0 42 0,3 0 9 16,0 0 20-16,0 0 8 0,0 0-2 15,0 0-21-15,0 0-6 0,0 0-54 16,0 0-3-16,0 0-1 0,0 0 0 15,0 0 3-15,5 0 20 0,-1 0 18 16,0-4 24-16,2 4 29 0,1 0-2 0,15 0 68 16,-8 0-110-16,3 0-3 15,3 0-10-15,2 0-2 0,1 0-10 0,26 0 17 16,-25 4-30-16,3-4-1 0,0 0-5 16,-1 0-6-16,3 0 0 0,28 0-136 15,-28 0-53-15,2-10-170 0,0 1-296 16,-1 1 57-16</inkml:trace>
  <inkml:trace contextRef="#ctx0" brushRef="#br0" timeOffset="83760.12">5522 8637 742 0,'5'0'19'0,"2"-2"8"0,-4 2-8 16,1-3-7-16,1 3 7 0,1-4 0 15,1 4-13-15,13-3 13 0,-8 3-19 0,4 0 25 16,1 0-12-16,4 0-1 0,3 0 2 16,4 0-85-16,37 25-122 0,-27-12 94 15,4 0-43-15,3 0 2 0,2 1 1 16</inkml:trace>
  <inkml:trace contextRef="#ctx0" brushRef="#br0" timeOffset="88393.93">7439 9524 1299 0,'-4'0'18'0,"0"0"42"0,-4 0 127 16,5 0-90-16,0 0-18 0,0 0-11 15,0 0 7-15,0 0-14 0,1 0-2 16,2-6-59-16,-2 6-4 0,2 0-15 15,0 0 5-15,0 0 2 0,0-4 10 16,14 4 25-16,-4 0 0 0,14 0 37 16,-7 0-36-16,2 0-1 0,3 0-6 15,1 5-3-15,3 0-5 0,28 5-8 16,-27-6-2-16,1 0 7 0,-1-4 3 16,-1 0-7-16,1 0-18 0,24 0-184 15,-3-9-593-15,-25 1 324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0:29:27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22070 5297 1662 0,'0'-3'47'0,"0"3"24"0,0 0 17 16,0 0 17-16,0 0-28 0,0 0 82 15,0 0-74-15,0 0 3 0,0 0-15 16,0 0 1-16,0 0 53 0,0 0-65 16,0 0 0-16,0 0-1 0,0 0-3 0,0 0 37 15,0 0-68-15,0 0-13 0,0 0-10 16,0 0 1-16,0 0-7 0,0 0 11 15,0 0 14-15,0 0 11 0,5 0-2 16,1-7 3-16,4 7 0 0,-4-4-18 16,0 4 8-16,1-5 8 0,2 5 8 15,-2-4 4-15,12 1 12 0,-8 1-47 16,-1 0 1-16,0 2-9 0,1 0 4 16,11 0-5-16,-11 0 5 0,0 0-4 0,1 0 5 15,-1 0-7-15,1 0-2 16,12 5 4-16,-13-5-2 0,0 5-3 0,0-1 0 15,-1-1 5-15,11 3 0 0,-10-5-3 16,-1 1-3-16,1-1 4 0,0 0 0 16,1 1-6-16,11-2 7 0,-11 0-5 15,1 0-11-15,-2 0-23 0,2 0-27 16,9-6-92-16,-12 1 83 0,-2 5-2 16,0-4 7-16,-1 4-6 0,-1 0-12 15,4 0-116-15,-6 0 88 0,0 0-11 16,0 0-11-16,-1 0-43 0,3 9-304 15,-4-5 117-15,1 1-49 0,-1-1 65 16,-1-1 67-16</inkml:trace>
  <inkml:trace contextRef="#ctx0" brushRef="#br0" timeOffset="52517.97">17888 6348 1823 0,'-2'0'28'15,"1"-6"28"-15,1 6 111 16,0 0-91-16,0-5-9 0,0 1-4 0,0 4-2 16,0-5 54-16,0 2-61 0,0 2 8 15,0-1 1-15,4 0 1 0,-1 0 4 16,4-2 45-16,-3 3-76 0,0-1-5 16,0-1-9-16,2 2-9 0,7-2 10 15,-6 2-21-15,2 0 4 0,1 1-8 16,2 0 1-16,14 0-8 0,-12 0-18 0,1 0-63 15,0 0-79-15,1 0-100 16,13 0-698-16,-15 0 381 0,-1 0 104 0</inkml:trace>
  <inkml:trace contextRef="#ctx0" brushRef="#br0" timeOffset="65789.48">13905 4883 2144 0,'5'0'15'0,"2"0"18"15,-2 0 27-15,0 0 25 0,3 0 9 16,9 0 104-16,-7 0-98 0,4 0-5 16,0 0-10-16,1 0 8 0,18 0 38 15,-16 0-76-15,1 0-25 0,0 0-2 16,1 0-13-16,-2 0-6 0,19 0-72 15,-19 4-48-15,0-4-88 0,0 0-66 16,-2 0-105-16,12 6-898 0,-16 1 735 16</inkml:trace>
  <inkml:trace contextRef="#ctx0" brushRef="#br0" timeOffset="70703.42">22312 7805 1432 0,'0'0'25'0,"-2"0"25"0,1 0 14 15,1 0 17-15,-2 0 41 0,2 0-66 16,0 0-9-16,0 0 1 0,0 0-11 16,0 0 19-16,0 0-40 0,0 0-3 15,0 0-7-15,0 0 7 0,0 0 54 16,0 0-16-16,0 0 14 0,0 0-6 0,7 0 9 16,-2 0-4-16,9 4 41 15,-4 2-54-15,1-3 2 0,3-3 8 0,3 3-5 16,23-3 38-16,-17 0-62 15,4 0-3-15,4 0-9 0,3 0-5 0,39 0-1 16,-34 0-9-16,1 0-6 0,1 0 1 16,-1 0-9-16,37 0-24 0,-43 0-2 15,0 0-12-15,-2 0-25 0,-1 0-20 16,0 0-7-16,28 0-121 0,-31 0 117 16,-1 0-5-16,1 0 1 0,-1 0-19 15,25 0-210-15,-29 0 57 0,-1 0-85 16,-1 0-9-16,0 0 55 0</inkml:trace>
  <inkml:trace contextRef="#ctx0" brushRef="#br0" timeOffset="79279.23">13003 7851 2609 0,'0'0'40'0,"0"0"37"0,0 0 25 16,-5 0 34-16,5 0 142 0,0 0-141 15,0 0-20-15,0 0-32 0,0 0-18 16,0 0-5-16,0 0-46 0,0 0 0 16,0 0 11-16,5 0 17 0,-1 0-8 15,10 0 28-15,-4 0-41 0,2 0 3 16,4 0-1-16,3 0-12 0,28 5 12 16,-19 2-12-16,1-2 5 0,3 0-5 15,-1-2 3-15,34 1-3 0,-33-4-8 0,0 0-4 16,-2 0-13-16,0 0 7 15,26 0-16-15,-30 0 19 0,0 0-13 0,-2 0-1 16,-2 0-2-16,-2 0-36 0,15-3-139 16,-20 3 12-16,-1 0-68 0,-2 0-56 15,-2 0-54-15,9 0-504 0,-12 0 239 16,-2 0 99-16</inkml:trace>
  <inkml:trace contextRef="#ctx0" brushRef="#br0" timeOffset="166955.71">19351 8833 1607 0,'0'0'17'0,"-2"0"-3"0,2 0 8 15,0 0-8-15,0 0-1 16,0 0-2-16,0 0 11 0,0 0-6 0,0 0-7 16,0 0-8-16,0 0-10 15,0 0 6-15,0 0 0 0,0 0 2 0,5 0 31 16,0 0-4-16,0 0 1 0,2 0-5 16,0 0-7-16,0 0 1 0,16 0 16 15,-10 0-16-15,3 0 10 0,1 0 3 16,2 0 5-16,24 0 49 0,-20 0-51 15,3 0 0-15,-2 0-20 0,2 0-3 16,1 0-2-16,27 0 2 0,-29 0 0 0,2 0-7 16,-2 0 1-16,1 0 0 0,24-5-3 15,-24 0 2-15,-3 5 1 16,2-5-6-16,-1 5 6 0,0 0-27 0,22 0-270 16,-25 0-199-16,1 6-36 0,-2 2 77 15</inkml:trace>
  <inkml:trace contextRef="#ctx0" brushRef="#br0" timeOffset="180730.49">13506 10451 1406 0,'0'0'11'0,"0"0"7"16,0 0 57-16,0 0-34 0,0 0 2 16,0 0-21-16,0 0 5 0,0 0-16 15,0 0-7-15,0 0 2 0,4 0 24 16,-4 0 9-16,4 0 4 0,1 0 11 15,4 13 52-15,-3-8-55 0,1 0-17 16,0 2-19-16,0 1-2 0,1 1-4 16,9 12 7-16,-7-8-12 0,-3 0 2 15,3 2 1-15,-3 1-1 0,1 0 2 16,5 17-6-16,-8-16 0 0,-1 0 0 0,-1 1-3 16,-1 0 0-16,0-2-30 0,-1 15-149 15,-1-17-9-15,0-3-157 0,0 0-107 16,0-2 31-16</inkml:trace>
  <inkml:trace contextRef="#ctx0" brushRef="#br0" timeOffset="181256.38">13560 10727 825 0,'7'0'30'0,"0"6"62"15,-2 0-34-15,1-1-10 0,-1 1 11 16,-2 0-15-16,3 2 7 0,3 7 6 0,-4-6-39 16,-1-1-9-16,0-1-13 0,-1-1 3 15,0-1 8-15,2 1 2 16,-3-6-1-16,-1 0 32 0,0 0 36 0,0 0 16 16,0 0 2-16,2-17-10 0,-1 8-75 15,0-2-4-15,-1-2-2 0,1-1-1 16,1 0-40-16,2-20-243 0,-1 18-78 15,0 2-30-15,-1 0 65 0</inkml:trace>
  <inkml:trace contextRef="#ctx0" brushRef="#br0" timeOffset="187400.33">14107 11590 1451 0,'0'-4'26'0,"0"4"5"16,-6-4 29-16,3 4 15 0,3-2 15 16,-2 2 2-16,-1-3 23 0,1 1-84 15,0 2-17-15,2-1-3 0,0-1 2 16,0 2-7-16,0 0-2 0,0-1 0 0,0 1-8 15,0 0 0-15,0 0-2 0,0 0-9 16,0 0 6-16,0-1-3 0,0 1 11 16,0-1-1-16,4 0 5 0,0 0 4 15,0 0 4-15,2 1-2 0,9-3 5 16,-6 3-12-16,1-1 4 0,1 0-4 16,1 1 1-16,0 0-2 0,13-1 1 15,-12 0-3-15,-2 1 8 0,2-1-2 16,-3 1-3-16,0 0 3 0,-2-1-15 15,7 0-79-15,-9 1-25 0,0 0-58 16,-1 0-101-16,0 0-117 0,-1 0-8 0</inkml:trace>
  <inkml:trace contextRef="#ctx0" brushRef="#br0" timeOffset="187811.18">14282 11419 1123 0,'0'-3'-4'0,"0"1"-3"16,0 1 3-16,0-1 7 0,0 0 14 15,0 2 11-15,0-1 4 0,5-1 5 0,0 1 1 16,6-2 33-16,-4 1-32 0,2 2-11 15,1 0 5-15,2 0-1 0,1 0 8 16,13 6 57-16,-12-1-39 0,0 1 4 16,-2-1-7-16,-1 2-4 0,-1 0-28 15,7 9-6-15,-5 4-16 16,-7-9-51-16,2 14-217 0,-6-12-35 16,-1 1-100-16,0 0 35 0,0 0 60 15</inkml:trace>
  <inkml:trace contextRef="#ctx0" brushRef="#br0" timeOffset="191550.49">13434 3931 1939 0,'-2'-1'7'0,"0"0"1"16,0 0 15-16,-2 1 69 0,2 0-27 15,1 0 10-15,-1 0-11 0,1 0 11 0,0 0-20 16,-2 0-13-16,3 0-37 16,0 0-5-16,0 0 0 0,0 0-7 0,0 0-2 15,0 0-8-15,0 6 19 0,0 0-1 16,0 4 2-16,7 2-2 0,-3 3 2 15,7 21-3-15,-5-15 4 0,1 0 2 16,-1 2 1-16,1-1 3 0,0 1 1 0,7 19-15 16,-7-22-3-16,-1 0-24 15,1-1-13-15,0-3-28 0,0-3-24 0,6 11-148 16,-7-15 64-16,0 1-103 0,0-2-152 16,-2-1-6-16,0 1 82 0</inkml:trace>
  <inkml:trace contextRef="#ctx0" brushRef="#br0" timeOffset="192135.97">13400 4291 1638 0,'0'0'3'0,"-2"-2"7"16,1 2 2-16,0 0 5 0,1 0 4 0,-1 0 20 15,1 0-29-15,0 0-2 0,0 0-10 16,0 0-6-16,0 0 2 0,0-2-6 15,0 2 5-15,0 0 7 0,5 0-7 16,-1 0 6-16,1 0 3 0,7 0 14 0,-5 8-15 16,3-1 2-16,-1 3-1 0,1 1-3 15,0 1 2-15,10 15 5 0,-11-15-9 16,-1-1 4-16,0-2-8 0,-1-2 1 16,-1-2 9-16,4 0 27 0,-6-5 12 15,1 0-1-15,-3 0 9 0,3-10-7 16,-1-1-21-16,3-16-3 0,-2 9-21 15,0-1 2-15,1-1 0 0,-1-3-4 16,2 0 0-16,7-21-62 0,-6 22-28 16,-1 1-77-16,0 1-125 0,-1 2-176 0,1 1 52 15</inkml:trace>
  <inkml:trace contextRef="#ctx0" brushRef="#br0" timeOffset="197139.99">14176 12091 1385 0,'0'0'66'0,"0"0"21"16,-5 0-55-16,5 0 61 16,0 0-28-16,0 0-5 0,0 0-3 15,0 0 0-15,0 0-16 0,0 0 40 16,0 0-50-16,0 0-12 0,0 0-5 0,0 0-10 15,0 0 3-15,0 0 5 0,0 0-2 16,0 0-13-16,0 0-2 0,0-5-4 16,0 5 8-16,0 0-6 0,0 0-15 15,0-4 15-15,0 4 1 0,0 0 7 16,5 0 1-16,2 0-1 0,2 0 3 16,14 0 1-16,-10 0-4 0,3 0-2 15,-2 0 5-15,2 4-1 0,-1-4-1 16,15 5 2-16,-16-3-4 0,1-2-2 15,-1 3 2-15,-1-3-4 0,-1 1-11 16,-1-1-31-16,9 2-174 0,-11 0 6 0,-2-1-108 16,0-1-81-16,-2 1 15 0,0 0 95 15</inkml:trace>
  <inkml:trace contextRef="#ctx0" brushRef="#br0" timeOffset="197630.52">14406 12005 676 0,'0'-2'0'15,"2"-2"0"-15,0 2 14 0,3 2 40 16,-2 0 38-16,0 0 0 0,2 0-3 16,0 0 11-16,-1 0-34 0,7 0 86 15,-2 6-20-15,-6-6-84 16,4 6 52-16,-5-2-55 0,1 0-9 15,0 1-9-15,0 1-10 0,0 2-22 16,3 11-63-16,-2-8-19 0,-2 2-50 0,0 1-95 16,0-1-86-16,-1 1-32 0</inkml:trace>
  <inkml:trace contextRef="#ctx0" brushRef="#br0" timeOffset="205825.57">16596 12241 1394 0,'0'-2'0'0,"0"-1"3"0,0 2 26 15,0 0 34-15,0 0 19 0,0 0 20 16,5-1-13-16,4-4 51 0,-5 4-75 16,2 0-10-16,-1 0 13 0,1-2 10 15,2 3-3-15,1-1 10 0,11-1 53 16,-8 1-78-16,1 1-8 0,0 1-14 15,2 0-11-15,1 0-9 0,15 0-2 16,-15-1-12-16,0 0-2 0,0 1-5 0,-1 0 1 16,2-1 3-16,-3 0 0 15,18 0-12-15,-16 0-62 0,-1 0-56 0,0 1-87 16,-1 0-144-16,-1 0-222 0,9 0-416 16</inkml:trace>
  <inkml:trace contextRef="#ctx0" brushRef="#br0" timeOffset="210244.07">16785 10397 1567 0,'4'0'0'0,"0"-4"-1"0,2 1 7 16,-2 0 27-16,11-3 100 0,-6 4-53 15,0-2-3-15,3 2-13 0,1 0-2 16,2 1 7-16,22 0 44 0,-16 0-76 16,3 1-12-16,0 0-19 0,2 0 0 15,28 0-2-15,-28 0-2 0,1 0-4 16,-1-6 1-16,1 6 5 0,-2-6-5 15,26 1-41-15,-26 0-53 0,1 2-79 16,-1 3-155-16,-1 0-207 0</inkml:trace>
  <inkml:trace contextRef="#ctx0" brushRef="#br0" timeOffset="-199592">12469 13257 1392 0,'-2'-2'9'0,"-2"2"39"16,4 0-7-16,0 0 4 0,0 0-3 16,0 0 9-16,0 0-21 0,0 0-10 15,0 0-12-15,0 0-5 0,0 0 6 16,0 0 22-16,6 4 19 0,-2-4 4 0,2 6-4 16,8 7-3-16,-5-7-26 0,3 4-6 15,1 0 0-15,0 2 1 0,2 2-13 16,19 13 11-16,-2 2-12 15,-15-17-1-15,11 11-5 0,-15-13 4 16,-2-2-1-16,-1-1-3 0,0-1 5 16,-2-1-5-16,-1-1-7 0,2 1-95 15,-5-5-32-15,-1 1-108 0,-2 0-129 16,0-1-58-16,-1 0 70 0</inkml:trace>
  <inkml:trace contextRef="#ctx0" brushRef="#br0" timeOffset="-199026.18">12619 13466 1663 0,'-5'-7'-1'0,"3"5"-4"15,2 1 0-15,0 1-9 16,0 0 3-16,0 0 0 0,0 0 2 0,0 0 8 16,5 0 1-16,1 0 4 0,7 9 7 15,3-1-2-15,-6-4-6 16,9 6 5-16,-10-5-7 0,-1-1 0 15,0 0-3-15,-1-1 1 0,0 0-3 16,-3-1 3-16,4-1-8 0,-4-1 14 16,-2 0 5-16,-1-8 16 15,1 0-8-15,-2-1-9 0,0-2 1 0,0-3-1 16,0-1-10-16,0-3-6 16,0-20-199-16,0-2-492 0,0 22 342 15</inkml:trace>
  <inkml:trace contextRef="#ctx0" brushRef="#br0" timeOffset="-192417.89">14515 7026 1725 0,'0'-3'39'16,"0"1"40"-16,3 2 32 0,-3 0 132 15,0 0-150-15,0 0-22 0,0 0-16 16,0 0-11-16,3 0-17 0,-3 0 2 0,1 0-24 15,1 0 8-15,-1 7 35 0,1 1 9 16,0 1-1-16,3 16 15 0,-1-9-58 16,-1 1 3-16,1 2-5 0,-1-2-3 15,3 18 2-15,-4-19-5 0,0-1-8 16,0 1 6-16,0-3-3 0,-2 0-6 16,1 7 12-16,-1-11-9 0,0-2-16 15,0 0-79-15,0-1-91 0,0 0-114 16,-14 3-848-16,7-5 630 0</inkml:trace>
  <inkml:trace contextRef="#ctx0" brushRef="#br0" timeOffset="-192228.36">14277 6735 2202 0,'8'-27'47'0,"-8"17"-7"0,3 4-4 16,-3 1-14-16,0 3-24 0,0 2-96 16,0 0 30-16,0 0 1 0,3 0-45 15,0 0-151-15,1 9-260 0</inkml:trace>
  <inkml:trace contextRef="#ctx0" brushRef="#br0" timeOffset="-191645.6">14582 7009 1689 0,'1'-4'-3'0,"-1"4"-2"0,2 0 13 16,-1 0 23-16,2 0 80 0,0 7-64 16,1 2-11-16,0-1-18 0,2 1-6 15,-1 2 0-15,8 11 1 0,-6-10-1 16,0 0-1-16,0-1-6 0,0-2-6 16,6 6-4-16,-8-10 7 0,0-1 7 15,-1-3 8-15,1-1 27 0,0 0 5 16,2-6 37-16,-3-1-66 0,-1-2-10 15,1-2-4-15,0 0-3 0,2-16 15 16,-4 13-5-16,-1-1 6 0,0 1-10 0,-1-1 8 16,0 2 5-16,0-11 49 0,0 13-11 15,0 3 7-15,0 0 19 0,0 3 11 16,-6-1 33-16,6 4-97 0,-3 2-27 16,3 0-6-16,0 0-9 0,0 0 0 15,0 0 3-15,0 5 6 0,0-1 0 16,0 1-3-16,0 2 0 0,0 8 0 15,5-5 3-15,0-1 3 0,0 1-3 16,-1 0 5-16,2 0-2 0,5 9-6 16,-4-10-5-16,0-1 5 0,0-1 6 15,0 0-3-15,0-2 0 0,7 3-5 0,-8-6-1 16,0 0 3-16,-1-2-5 0,0 0-29 16,3 0-151-16,-5 0 38 15,0-8-34-15,1 0-26 0,-2-1-91 0,1 2-167 16,1-10-440-16</inkml:trace>
  <inkml:trace contextRef="#ctx0" brushRef="#br0" timeOffset="-191303.51">14841 6838 2285 0,'0'-3'42'0,"3"1"170"0,-2 2-34 0,-1 0 4 16,0 0 11-16,0 0 4 0,0 0 88 16,0 0-217-16,0 0-34 0,0 0-26 15,0 0-8-15,0 5-11 0,0 5-6 16,0-4 17-16,0-1-3 0,0 3-7 16,0-1-1-16,0 6 9 0,0-9 4 15,0 2-2-15,7-2 2 0,-1 1-17 16,1-1 10-16,5 4-7 0,-5-6 14 15,0 1-12-15,0 0-2 0,-1-1 7 0,4 4 1 16,-5-3 8-16,-1 0-4 0,-2 0-2 16,0 1 9-16,-1 1-12 0,2 5 7 15,-3-5-4-15,0 3-9 0,0-2-38 16,0 1-42-16,0 8-218 0,0-9 103 16,-6 1-50-16,1 0-51 0,-1 1-134 15,1-1-200-15</inkml:trace>
  <inkml:trace contextRef="#ctx0" brushRef="#br0" timeOffset="-191011.94">14867 6675 2064 0,'5'-4'-2'0,"-2"1"-1"16,1 1 4-16,3 2 111 0,-4 0-16 16,1 0 16-16,-1 8-28 0,2 1-15 15,7 15 44-15,-6-10-70 0,1 3 0 0,1 1-21 16,-1 1 4-16,1 1-10 0,9 19-6 16,-10-20-7-16,1 0-2 0,-2-1-4 15,0-2 4-15,0 0-9 0,1 11-70 16,-5-15-31-16,1-2-51 0,-1-2-39 15,-1-2-23-15,0 3-286 0,-1-7 111 16,0-2-28-16,0 0 75 0</inkml:trace>
  <inkml:trace contextRef="#ctx0" brushRef="#br0" timeOffset="-190838.77">14953 6889 1937 0,'0'-9'19'0,"0"-5"90"15,6 6-22-15,0 2-13 16,-1-1-28-16,1 0-12 0,7-10-20 15,-6 8-12-15,1 0-25 0,-1-1-27 16,2-1-48-16,-1 2-66 0,9-8-625 16,-9 11 306-16,-1 1 69 0</inkml:trace>
  <inkml:trace contextRef="#ctx0" brushRef="#br0" timeOffset="-190213.99">15332 6826 1838 0,'0'-4'21'16,"0"-3"97"-16,0 4-10 0,0-1 17 0,0 1 19 16,0 1-3-16,0 0 64 0,0 2-173 15,0 0-25-15,0 0-17 0,0 0 6 16,0 0 4-16,0 14 5 0,0-5 0 15,6 0-7-15,-1 3 0 0,0 0 5 16,5 17-7-16,-5-14 3 0,0-2 5 16,-1-1-3-16,0-1-3 0,0-2 2 15,3 3-11-15,-5-7 5 0,0-3 0 16,0 0 1-16,-1-2-8 0,0 0-10 16,-1 0 17-16,0 0 5 0,0-7-2 0,0-2 2 15,1 0-3-15,-1-13-11 16,0 9 8-16,0-2 5 0,0-1 2 0,0-1 1 15,0-16-13-15,0 18 7 0,-6-2 5 16,6 1-5-16,0-1 8 0,0 4 0 16,0-9 19-16,0 13-22 0,0 3 2 15,0 3 0-15,0 1-3 0,0 2 9 16,0 0-4-16,5 8 2 0,1 1 1 16,0 2-1-16,1 0-2 0,9 16-2 15,-8-13 1-15,2 1-1 0,-2-1 0 0,1 1-3 16,9 9 3-16,-8-12-5 0,1-1 2 15,-1 0-4-15,0-2-38 16,-2-2-41-16,9 3-265 0,-1-6-835 16</inkml:trace>
  <inkml:trace contextRef="#ctx0" brushRef="#br0" timeOffset="-189765.08">15565 6684 2368 0,'0'0'6'16,"0"0"-1"-16,0 0-1 0,0 6 13 16,0 1 15-16,0-1 10 0,0 0-1 15,0 1 2-15,0 3-16 0,8 10 8 16,-4-8-8-16,1 0 17 0,0-1 0 15,2 1 8-15,7 10 9 0,-6-11-42 16,0-1-12-16,0 0-4 0,1 0 0 16,-1-2-7-16,8 6 11 0,-9-7-7 15,0-4-3-15,-1-1-10 0,-1-2 7 16,3 0-19-16,-4 0 7 0,-1-10-4 0,-1 1 6 16,1 1-3-16,-2-1 5 0,0-11-8 15,-1 8 12-15,0 1 9 0,0-3-9 16,0 1 4-16,-6-16-13 0,0 15 20 15,0 1-1-15,2 1 1 0,0 0 7 16,0 3 5-16,0-5 50 0,1 11-39 16,3 0-13-16,-3 3-5 0,3 0-12 15,0 0 6-15,0 8-3 0,0-2-3 16,6 2 9-16,-2 0-1 0,1 1-2 16,6 11 2-16,-5-11-6 0,0-1 1 15,1 2-1-15,0-3-14 0,7 7-145 0,-5-8 4 16,-1-1-51-16,-1-1-54 0,0 0-169 15,0-4-105-15</inkml:trace>
  <inkml:trace contextRef="#ctx0" brushRef="#br0" timeOffset="-189134.56">15779 6636 1965 0,'5'0'0'0,"0"0"-7"0,-5 0 13 0,5 0 23 15,4 11 81-15,-4-6-40 0,0 0-8 16,0 3-2-16,1 0-8 16,0 2-1-16,8 9 7 0,-7-9-47 0,0-1-11 15,0 2 2-15,0-2-3 0,6 9-3 16,-8-12 0-16,0 1 2 0,-1-1 0 15,-1-2 3-15,-1-2 1 0,1 1-15 16,-3-3-18-16,0 0-20 0,0 0-16 16,0 0-8-16,0 0-57 0,0-9 74 15,0 0 1-15,-4 1 14 0,4-2-2 0,-4 0 19 16,-1-13 0-16,2 12 24 0,1-1 10 16,-1 1 5-16,0 0 11 0,2 2 5 15,1-7 27-15,0 11-25 0,0-1 2 16,0 3 7-16,0 0-2 0,0 0 19 15,0 3-41-15,0 0-5 0,5 0-1 16,1 0-1-16,-2 0-4 0,5 0 17 16,-4 6-17-16,0-1 3 0,-1 0-3 15,1 1 4-15,4 4 2 0,-6-6-14 16,1 0 2-16,-1-2 2 0,0-2 2 16,-1 4 1-16,3-4 16 0,-3 0 4 0,0 0 9 15,-1 0 0-15,2 0-6 0,1-9-16 16,5-18 1-1,-4 8-5-15,-1 8-11 0,-1 2 4 16,1 0 0-16,3-6 9 0,-4 9 10 16,2 2-6-16,-2 1 5 0,1 3-3 15,0 0 10-15,6 0 76 0,-5 9-47 16,2-1-15-16,0-2-11 0,1 2-12 16,10 7 7-16,-11-9-20 0,3-1-4 0,-2 0-2 15,1-1-2-15,-1-1-27 0,8 0-246 16,-10-3 9-16,0 0-168 15,-3 0-153-15,0 2 60 0</inkml:trace>
  <inkml:trace contextRef="#ctx0" brushRef="#br0" timeOffset="-187635.14">15865 6998 2478 0,'4'-3'-2'0,"-4"2"0"0,2 1 3 16,0 0 1-16,1 8 3 0,0 1 3 16,7 16-3-16,-4-10-7 0,1 4-4 15,1 0 10-15,0 1-5 0,8 16 8 16,-8-21-9-16,-1-1-3 0,0-2 9 15,0-3-1-15,-2-1-3 0,3 0-7 16,-5-5 1-16,-2-2 0 0,1 0 5 0,-2 0 7 16,1-1 20-16,-1 0-6 0,0 0-6 15,0 0-1-15,0 0-9 0,0-12 1 16,0 6-6-16,-5-1 6 0,0 1-3 16,1-2 2-16,-1 0 2 0,-7-9 7 15,5 8 3-15,-2 0 13 0,0 1 20 16,-1 1 15-16,-13-6 54 0,12 8-80 15,0 2-18-15,1 1-1 0,1 2-10 16,1 0-9-16,-5 8 1 0,9 0 1 16,1 1 1-16,1 1-2 0,2 1-1 15,0 11 6-15,6-11 0 0,-1-1 3 0,2-1-8 16,0 1 10-16,1-4-5 16,9 5 3-16,-8-7-12 0,0-1-3 0,0-3-4 15,1 0-21-15,8 0-141 0,-9-10 7 16,1 1-19-16,-1-1-20 0,1-1-39 15,-1 1-64-15,8-11-666 0,-10 12 572 16</inkml:trace>
  <inkml:trace contextRef="#ctx0" brushRef="#br0" timeOffset="-187182.2">16165 7008 1950 0,'0'-5'13'0,"0"1"9"0,0 1 25 16,-6 0 24-16,2 0 24 0,-8-1 65 16,6 4-117-16,0 0-26 0,-1 0-5 15,0 0-7-15,0 0 2 0,-7 17 14 0,7-10-13 16,1 3 5-16,2 0-8 15,0 1 3-15,-1 12-5 0,4-13-12 0,1 1 5 16,0-1 1-16,0-2-5 0,0 0 11 16,6 1-5-16,-6-6-3 0,7-1-2 15,-3-1-2-15,1-1 1 0,5 0-15 16,-5 0 3-16,0-6-9 0,1 1 9 16,-2-3-2-16,6-7 9 0,-6 7 10 15,0 2 2-15,0-3 1 0,-1 1 2 16,0 1-1-16,3-5-10 0,-4 8 6 15,0 1-1-15,1 0 4 0,-1 1 4 0,6 2 3 16,-5 0-4-16,1 0-3 16,1 0 0-16,0 6-5 0,2 0 1 0,7 5 2 15,-8-5 4-15,2-1 0 0,0 0-2 16,1-1-32-16,6-1-174 0,-9 1 2 16,0-4-99-16,0 3-133 0,-1-3-17 15,-2 2 81-15</inkml:trace>
  <inkml:trace contextRef="#ctx0" brushRef="#br0" timeOffset="-186726.82">16197 6811 1796 0,'6'9'1'15,"-1"0"14"-15,0 1 16 0,2 1 13 16,7 17 94-16,-7-12-73 0,2-1-10 16,-1 3-26-16,0-1-12 0,8 15-10 15,-9-16-8-15,0-1 0 0,0 0 5 16,0-1-4-16,4 8 3 0,-6-14-7 16,-1 0 3-16,-1-2-2 0,-1-2-6 15,0-1-9-15,-2 0-57 0,0-3 36 16,0 0 2-16,0 0 10 0,0 0 11 0,-5 0-12 15,5-9 34-15,-5 1 8 0,5 0 20 16,-4 1 25-16,4-3 9 0,-4-10 79 16,2 9-91-16,2 0-23 0,0 0-13 15,0 1-9-15,0-9-14 0,0 10-3 16,0 1-2-16,0 1 4 0,4-1 6 16,6-4-7-16,-2 1-64 15,1 1-79-15,-3 6 51 0,0 2-24 16,-1 2-25-16,2-6-53 0,1 2-118 0,6-4-490 15,-5 4 500-15</inkml:trace>
  <inkml:trace contextRef="#ctx0" brushRef="#br0" timeOffset="-186245.94">16531 6805 1782 0,'-6'0'20'0,"2"0"35"16,1 0 24-16,-1 0 9 0,-6 0 43 15,5 0-89-15,-1 9-4 0,2 0 9 16,-1 1-10-16,-3 10 9 0,6-9-44 16,0 1 6-16,2 1-3 0,0 0 1 15,0 0 3-15,0 11-9 0,7-14-1 16,-3-2 0-16,1 0-3 0,0-3 3 0,3 0-6 16,-3-5 4-16,-1 0 3 0,0 0-5 15,0 0 5-15,1-10-5 0,2-10-10 16,-5 9 8-16,0-1 10 0,1-1 1 15,-3 1-4-15,0-13 2 0,0 15 2 16,0-1-6-16,0 0-4 0,0 2 9 16,0-7-5-16,-5 8 0 0,5 4-2 15,0-1 9-15,-2 2-8 0,2 0 15 16,0 3 12-16,0 0-12 0,0 0-8 16,0 0 11-16,5 0 2 0,8 14 23 15,-6-8-26-15,1 0 4 0,1 0 4 16,1-1 3-16,1-1-12 0,13 1-18 0,-10 0-26 15,-2-5-40-15,0 0-78 0,-1 0-128 16,9 0-871-16,-12 0 658 0</inkml:trace>
  <inkml:trace contextRef="#ctx0" brushRef="#br0" timeOffset="-183630.86">13694 13171 1432 0,'0'-4'-4'0,"0"2"3"0,0-1 1 0,0 0 1 16,6 1 7-16,4-3 27 15,-6 4 2-15,3-2 5 0,-1-1-3 0,1 1-7 16,1-1-16-16,9-6 3 0,-7 4-12 16,-2 0-5-16,1-1 0 0,0-1 5 15,-1-1 13-15,5-11 34 0,-4-4-14 16,-6 11-25-16,-2-17 4 0,-1 15-7 16,0-1-6-16,0 0 4 15,-7 0-3-15,1 1 0 0,-7-13 28 16,6 16-15-16,0 1 3 0,-2 2-9 0,0 0-3 15,-2 3-6-15,-10-5 23 16,-1 5 25-16,10 4-27 0,-8 2 4 16,12 0-24-16,1 0-6 0,2 6 0 15,0 0-2-15,2 3-6 0,1 16-6 16,2-8 9-16,0 2 2 0,8 3-2 16,0 3 2-16,1 3 6 0,2-1-2 15,13 29 3-15,-12-29-4 0,2-3-3 16,0-1 0-16,-2-2 2 0,1 0-4 15,11 12 6-15,-13-17-1 0,-1-2-2 16,0 0-2-16,-1-1-2 0,-4-3-18 0,1 0-27 16,2 3-112-16,-6-9 63 0,-1 0 2 15,0-1-28-15,-1-1-17 0,0-1 21 16,0 0-23-16,-5-1 126 16,5 0 19-16,-6 0-23 0,2 0 21 15,4-6-7-15,-4 1 14 0,4 1 3 16,-2-1-10-16,2-7 30 15,0-2 28-15,0 5-41 0,0-10 38 16,0 8-24-16,0 0 9 0,5-1-8 16,-1 0-11-16,1-1-6 0,-1 0-5 15,7-14 4-15,-6 15-9 0,1-1-1 0,-1 0-7 16,0 3-1-16,0 0-14 0,7-9-64 16,-3 1-78-16,-5 10 52 15,3-6-123-15,-4 8 97 0,-1 1 3 16,-1 1-17-16,1-1 12 0,-2 3 42 15</inkml:trace>
  <inkml:trace contextRef="#ctx0" brushRef="#br0" timeOffset="-183201.36">13931 12996 486 0,'-5'0'109'0,"-1"0"186"16,6 0-179-16,-3 0-53 0,0 0-25 16,3 7 7-16,0-1 26 0,0 0 5 0,0 9 61 15,0-7-109-15,6 2-14 16,1 0 1-16,-1 1 5 0,0 1 6 15,8 12-2-15,2 0-14 0,-9-13-6 16,9 8-2-16,-8-8-9 0,0-4 8 16,0 1-5-16,0-2 0 0,-1-1 0 15,1 1-10-15,5-1-71 0,-9-5 16 16,1 0-2-16,-2 0 14 0,-1 0-5 16,-1-8-7-16,-1-9-143 0,0-3-16 15,-5 9 154-15,-5-12 16 16,4 11 54-16,2 1 5 0,0-3 8 15,-2 3-4-15,1-2 3 0,0 2 1 0,-5-12 49 16,5 12 1-16,0 1 30 0,0-1 20 16,0 2 13-16,0 0-14 0,1 0 4 15,-3-3 93-15,5 8-99 0,0 1-9 16,2 0-18-16,-1 2-17 0,1 1-23 16,0 0-28-16,0 0-20 15,0 0 9-15,5 14-5 0,2-9 8 16,0 3 1-16,0 0-3 0,0 2 5 15,3 1-9-15,-2-1-3 0,12 13-3 0,-9-10 9 16,0-2-3-16,1-1 3 16,1 2 1-16,1-3-23 0,14 7-93 15,-2-6-101-15,-14-6 94 0,9-1-234 16,-11-3 120-16,-3 0-27 0,0-8 37 16,-1-1 69-16</inkml:trace>
  <inkml:trace contextRef="#ctx0" brushRef="#br0" timeOffset="-182863.13">14060 12711 1052 0,'5'4'26'0,"0"2"24"16,1 0 17-16,0 2 21 0,-1 0-15 15,2 2-8-15,9 11 62 0,-8-8-77 16,2 1-9-16,0 0-20 0,2 2-6 16,0 0-3-16,13 17 24 0,5 1 19 15,-16-17-38-15,15 19-11 16,-14-20-9-16,-3-1-2 0,0 0-5 0,-1-2-37 15,-1-2-55-15,-1-2-115 0,7 4-538 16,-11-9 410-16,-1-1 117 0</inkml:trace>
  <inkml:trace contextRef="#ctx0" brushRef="#br0" timeOffset="-182439.82">14237 12692 1371 0,'0'-1'15'0,"5"1"23"16,0 0 9-16,-5 0 8 0,4 0 22 0,-4 0 12 16,5 6-16-16,-1 0-15 0,5 6 8 15,-3-5-45-15,-1 1 0 0,1 2-1 16,2 1 1-16,1 2-2 0,13 16 12 15,5 5 21-15,-13-17-26 16,17 18-3-16,-16-19-24 0,0 0 4 16,-1-1-6-16,-1-2-1 0,-1-1-28 15,-1 0-52-15,8 5-298 0,-12-10 25 16,0-2-85-16,-2-1 70 0,0-1 69 16</inkml:trace>
  <inkml:trace contextRef="#ctx0" brushRef="#br0" timeOffset="-181607.27">14711 12624 1446 0,'0'0'89'0,"0"0"-20"0,0 0 61 16,0 0-61-16,0 0-7 0,0 0-22 15,0 0-8-15,0 0-18 0,0 0-12 16,6 0 17-16,-2 9-9 0,2-1 4 15,-1 1-7-15,1 1 1 0,2 3 0 16,11 17 11-16,4 6 31 0,-10-17-25 16,13 21 21-16,-12-19-37 15,-1-1-2-15,0 0-7 0,-1-1 1 0,-2-1 4 16,-1 0 1-16,6 10 3 0,-11-16-8 16,0-3 3-16,-1-2 1 0,-3-3 20 15,1-1 12-15,-1-3-5 0,0 0 11 16,0 0-47-16,0 0 8 0,0-8-1 15,0 1-4-15,0 0 6 0,-7 0-7 16,-3-13 3-16,5 9-3 0,2 1 1 16,-2-1 0-16,1 0 1 0,2 0 0 15,2 1 0-15,-3-6-17 0,3 2-36 16,0 8 23-16,0-2-17 16,7 6 40-16,0-1 3 0,-2 3 2 15,1 0 1-15,2 0-2 0,1 0 4 0,11 11-2 16,-9-5 0-16,2 1 1 0,-1-1-2 15,1 0 4-15,-1-1-5 0,-1 1 3 16,7 1-12-16,-5-5-9 16,-9-2 8-16,1 0-6 0,-5 0 18 15,0-6 5-15,0 0 0 0,0-1-2 16,0-3-1-16,0 0-4 0,-5-17 7 16,-2 11-2-16,3-1 0 0,4-1-5 15,-5 0 0-15,5 0 0 0,0 1 1 16,-2-13-49-16,2 17-1 0,0 2-29 15,0 2-30-15,0 2-64 0,0 3-97 0,0 1-94 16,4 3-356-16</inkml:trace>
  <inkml:trace contextRef="#ctx0" brushRef="#br0" timeOffset="-180770.96">15195 12566 1835 0,'-4'-6'61'0,"-2"2"59"15,3 2-36-15,-4 1 135 16,3 1-81-16,0 0-16 0,0 0-18 16,0 5-34-16,2 2-32 0,-3 8-31 15,5-5-8-15,0 1-5 0,0 2 3 16,0 2 4-16,6 1 2 0,8 18-8 15,3-2-6-15,-9-18 9 16,9 9-10-16,-9-14 8 0,-1-2-4 16,-1-1 3-16,0-2-5 0,-1 0 1 0,3-2-18 15,-4-2-1-15,-2 0-8 0,0 0-7 16,-1 0 13-16,1-8 13 0,-2 1 6 16,0-9-1-16,0 7-3 0,0-1-8 15,-7 1 0-15,0-1 1 0,2 0 8 16,-4-10-3-16,4 12 8 0,2 0-3 15,-1 2 2-15,4-1-5 0,-3 3 2 16,-1-3 0-16,4 3 6 16,0 3-1-16,0-1-11 0,0 2 8 15,0 0 7-15,0 0 3 0,0 0 2 16,9 0 5-16,5 11-7 0,6-1 4 16,-11-4 0-16,14 8-3 0,-11-7-25 15,-1-1-42-15,0 0-55 0,-1 1-84 16,-1-2-118-16,7 5-595 0,-9-6 554 15</inkml:trace>
  <inkml:trace contextRef="#ctx0" brushRef="#br0" timeOffset="-180494.31">15351 12510 1838 0,'6'5'-1'16,"-1"-5"3"-16,3 13-5 0,-4-9 4 15,1 2-2-15,0 0 0 0,0-1 0 16,1 1-5-16,8 6 6 0,-6-5 0 16,0 0-22-16,-1 0-57 0,2-1-106 15,-2 0-197-15,6 4-429 16</inkml:trace>
  <inkml:trace contextRef="#ctx0" brushRef="#br0" timeOffset="-179883">15477 12440 2082 0,'2'0'-2'0,"-2"0"2"16,0 0-4-16,3 3 5 15,-3-3 9-15,0 0 15 0,0 3 4 0,0-1-4 16,0 0-6-16,11 5-9 0,-7-1-9 15,2 0 1-15,1-1-3 0,0 2 5 16,0 0 2-16,6 5-5 0,-8-7-2 16,-1-1-5-16,0 0 0 0,-1-2 0 15,0 0-7-15,-1-1-9 0,-2-1 1 16,1 0 3-16,-1 0 2 0,2 0-4 16,-2 0 9-16,2 0-15 0,-2-5 17 15,1 5-7-15,0 0-3 0,-1-6-7 0,1 3 2 16,-1-4-7-16,0 2 20 15,0 1-2-15,0-1-3 0,0-1 1 0,0 0 5 16,0-6 3-16,0 7 3 0,0 0 3 16,0 0-4-16,0 1 2 0,6 0 5 15,2-2-2-15,-2 6 1 0,0 0 0 16,1 0 5-16,1 0-3 0,10 6 6 16,3 7-9-16,1-1-3 15,-5-2 1-15,-2-3-4 16,-4-3-8-16,-2-1-35 0,-5-2-1 15,0 0-44-15,-1-1-60 16,1 0-140-16,-1 0-91 0,0 0-260 0</inkml:trace>
  <inkml:trace contextRef="#ctx0" brushRef="#br0" timeOffset="-179573.84">15779 12330 1624 0,'1'5'-2'0,"1"-1"-2"0,1-1 2 16,4 10 0-16,-3-7 3 0,1 1-5 15,2 2 0-15,0 0 0 0,2-1-15 16,8 11-104-16,-10-10-54 0,0-1-125 16,-1-2-57-16,-2 1 40 0</inkml:trace>
  <inkml:trace contextRef="#ctx0" brushRef="#br0" timeOffset="-179427.76">15673 12188 1703 0,'-2'0'-81'0,"0"0"-157"0,-2 0-561 15,4 7 453-15</inkml:trace>
  <inkml:trace contextRef="#ctx0" brushRef="#br0" timeOffset="-178689.47">15858 12335 1796 0,'4'4'0'0,"5"6"9"16,-5-4 17-16,2 0 12 0,-1 2 4 16,2 0-5-16,0-1-16 0,-1 1-13 15,9 10-1-15,-8-12-3 0,0 2-1 0,0-2-1 16,0-1-4-16,-1 0-4 0,5 1-29 16,-6-5-6-16,-1 1-13 0,0-2-3 15,-1 0 10-15,-1 0 19 0,0-6 16 16,-2 6 9-16,0-7-1 0,0 1-4 15,0 0 6-15,0 1-1 0,0-7-27 16,0 7-4-16,0-1-2 0,0-1 0 16,0 0-1-16,0 0 8 0,0-8-43 15,5 8 48-15,-5 0 5 0,5 1 7 0,0-1 12 16,0 2-6-16,6-4 22 16,3 6 8-16,-7 3-13 0,7 0 14 15,-8 0-23-15,0 0-2 0,-1 0 11 16,0 0 9-16,0 0 25 0,1 0 70 15,-4 0-64-15,0 0-15 0,-1-8-8 16,-1 3 1-16,0-2 0 0,0-6 46 16,0 5-36-16,0-1-7 0,-7 0-12 15,0-1 0-15,0 0-1 0,-9-13 28 16,7 12-21-16,-1 0 3 0,1 1 11 16,1 2 12-16,0 2 9 0,-4-3 52 15,8 7-67-15,1 2-15 0,0 0-10 16,2 0-11-16,-1 0-16 0,2 11-7 15,0 1-1-15,0-4 11 0,13 9 0 16,-6-8 5-16,0 1-3 0,2 1 0 16,-1 0 3-16,2 0-7 0,11 12 4 15,-9-13-3-15,0 3 7 0,0-3-4 16,0 0 0-16,0 0 1 0,11 8 11 16,-13-10-6-16,0-1 8 0,-2 0-6 15,-1 0 5-15,-1 0 1 0,4 5 11 16,-6-5-22-16,0 0 7 0,0 2-6 15,-1-1-4-15,2 2 2 0,5 13-2 16,-6-12 4-16,0 3 2 0,0-1-7 16,0 1-7-16,-1 1-31 0,0 15-153 0,-3-14 14 15,0 1-63-15,0-1-166 0,0 2-111 16,-6-1 71-16</inkml:trace>
  <inkml:trace contextRef="#ctx0" brushRef="#br0" timeOffset="-177759.35">15177 13072 1729 0,'0'0'0'16,"5"5"1"-16,-1 0 10 0,-1 1 21 15,1 1 18-15,5 7 62 0,-3-5-79 16,1 1-14-16,0 0-11 0,2 0-2 0,-1-1-2 16,13 12 1-16,-11-10-6 15,1-1 0-15,-1 0-2 0,0 0 2 0,-1 1 2 16,1-1 1-16,4 5 1 0,-8-9-5 16,-2-2 0-16,0 0-4 0,-1-2-8 15,-2 0-16-15,1-2-37 0,-2 0 46 16,0 0 18-16,0-8 4 0,0 2 5 15,-6-2-9-15,1 0 7 0,-7-9 1 16,5 6 0-16,0 3-3 0,0-1 2 0,-1 2-2 16,0 2 4-16,-6-3 7 15,8 8 5-15,0 0 12 0,0 0 1 0,1 0-5 16,0 0-12-16,1 0-14 0,-5 0 1 16,5 6-1-16,0 0 2 0,0 1 0 15,1 0 1-15,0 1-1 0,-2 9 7 16,3-8-7-16,1 0 2 0,-1 1-7 15,2-1 7-15,-1 1 1 0,1-1 6 16,0 10 3-16,0-11-13 0,0 0-5 16,0-2-1-16,5 0 1 0,-5-2 1 15,9 4 6-15,-1-4-7 16,-3-2 0-16,6-2-1 0,-5 0 5 0,1 0-2 16,1 0-3-16,-1-8-7 15,1 1-18-15,1-1-23 0,6-6-155 16,-7 6 8-16,-1 1-138 0,-1 1-81 0,0 2 33 15</inkml:trace>
  <inkml:trace contextRef="#ctx0" brushRef="#br0" timeOffset="-177056.62">15445 13053 1505 0,'-2'0'44'0,"-3"0"98"16,2 0-67-16,2 0-13 0,-2 0-14 15,0 5-7-15,2 0-13 0,-2 0-15 16,2 9-7-16,1-6-9 0,0 1 9 16,0 2-1-16,6 0 0 0,-1 0 7 15,9 11-3-15,3-1-10 16,-9-12-3-16,9 5 3 0,-8-8-3 16,-1-1 2-16,-2-1 2 0,1-2-3 0,-2 0-5 15,1-2 0-15,2 0 6 0,-4-6 14 16,-1 0 5-16,-1-2-8 0,-1-1-9 15,-1-1-2-15,0-13-15 0,-13-2 2 16,7 12 8-16,-8-12-18 16,7 15 16-16,0 0-3 0,0 2 5 15,0 0-3-15,1 0 2 0,0 3 9 16,-2-5 12-16,5 7 2 0,0 0 5 16,2 2-7-16,1 1 0 0,0 0-8 15,0 0-4-15,7 7 1 16,1 0 0-16,9 9 5 0,-6-6-12 15,1 0 5-15,0 1 2 0,0-1-3 0,1 1 5 16,0 0-5-16,13 9 5 16,-14-11-5-16,1-1-5 0,-2-2-26 0,-1-1-45 15,0-2-69-15,3-1-335 0,-6-2-157 16,-5-6 367-16</inkml:trace>
  <inkml:trace contextRef="#ctx0" brushRef="#br0" timeOffset="-176065.47">15516 12880 1883 0,'0'0'29'0,"0"0"-6"16,0 0 21-16,7 8-18 0,-1 0-6 15,0 2 0-15,2 0-3 0,1 3-9 0,1 2 1 16,14 15 1-16,-11-13-3 16,1 0-1-16,1 1-5 0,0-1-2 0,0-2-4 15,10 13 5-15,-3-6-4 16,-14-13-16-16,3 3-61 0,-8-9 26 15,0 0 5-15,-2 0-7 0,-1-3-13 16,0 0 0-16,0 0 9 0,0 0-11 16,-6-6 64-16,-11-10 4 15,12 11 6-15,-2-1 10 0,1 0-2 16,-1-1 12-16,1 2 3 0,1 0 6 16,-5-6 22-16,6 7-18 0,1 0-1 0,1-1 0 15,0 1 6-15,1-2-18 0,-1 2-2 16,-1-5 13-16,2 4-20 0,1-1-4 15,0 2-5-15,0-2 0 0,0 1 2 16,6-5 3-16,7 1-8 16,-7 5 1-16,8-5 1 0,-7 4-6 15,1 1-12-15,0-1-20 0,0 0-15 16,0-2-23-16,1 2-15 0,6-7-146 16,-7 5 88-16,-1 1-25 0,0-1-15 15,-3 0-3-15,1-1 25 0,3-5-51 16,-2 1 84-16,-4 8 78 0,2-4-7 15,-2 7 74-15,-2-1 31 16,1 2 33-16,-1 0 28 0,0 0 13 0,0 0-5 16,0 0 37-16,0 0-115 0,0 0 5 15,0 0 10-15,0 0 30 0,0 0 15 16,0 0 0-16,0 0 83 0,0 0-108 16,0 0-10-16,0 0-12 0,0 0-8 15,0 0-10-15,-5 0 30 0,-4 0 18 16,5 0-35-16,-2 0 46 15,2 5-43-15,1-5-8 0,0 6-17 16,0-2-3-16,-1 1-17 0,2 0-4 0,-1 6 1 16,3-3 1-16,0-1 0 0,0 1-1 15,0 1 1-15,0 1 0 0,7 9 5 16,-3 1 2-16,3-12-4 16,4 10-6-16,-5-11 4 0,-2 0 2 15,2-1-2-15,-2 0-3 0,1-1 3 16,0 0-5-16,6 2 0 0,-6-6 0 15,0 1 4-15,-1-2-2 0,2 0-2 16,-2 0 2-16,5-5-10 0,-1-3 11 16,-5 0 1-16,1-5 1 15,-4 5-2-15,0 0-2 0,0 0-1 16,0 0-5-16,0 0-3 0,0-1 6 0,-12-5 5 16,7 8 3-16,1 0-1 0,-1-1-2 15,2 3 3-15,3 0 1 0,-4-1 5 16,2 2-1-16,2 3-2 15,0 0 7-15,0 0-8 0,0 0-4 16,0 0 1-16,0 0 2 0,0 0-3 16,15 10 7-16,3 0-5 15,-7-5-1-15,14 9 0 0,-11-7-1 16,0-1-19-16,-1 0-45 0,-1-1-79 16,1 0-155-16,-3-1-181 0,9 0-326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0:34:50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3126 3068 612 0,'0'-1'76'0,"6"0"21"0,-6 0 21 15,11-1 101-15,-11 0-127 0,5 2 8 0,-1 0 3 16,0 0-7-16,2 0-10 0,7 0 75 16,3 0-48-16,-6 0-86 15,16 0 21-15,-11 0-24 0,2 7-4 16,2 1-1-16,1-2-1 0,3 1-12 16,26 7 3-16,3-1-1 15,-26-8-1-15,28 1 0 0,-26-6-42 16,1 0-58-16,-1 0-85 0,3 0-215 15,1 0-89-15,1 0 57 0</inkml:trace>
  <inkml:trace contextRef="#ctx0" brushRef="#br0" timeOffset="2143.17">7719 3097 1713 0,'0'0'34'15,"0"0"84"-15,0 0-40 0,0 0-21 16,0 0-9-16,0-4-6 0,0 4-7 16,0-3 6-16,0-2-44 0,0 4-14 15,5-2 38-15,0 2 27 0,0 0 8 16,2 0-6-16,2 0-6 0,3 0-20 15,17 1 35-15,-10 0-41 0,1 0 6 16,2 0-4-16,2 0-6 0,2 5 8 16,30 0 16-16,4 1-11 15,-28-1-16-15,32-5-12 0,-33 0 3 16,0 0-5-16,0 0 7 0,-1 0-5 16,1-8-25-16,26-7-149 0,-30 8-17 0,0-2-155 15,-2 1-244-15,-1 1 44 16</inkml:trace>
  <inkml:trace contextRef="#ctx0" brushRef="#br0" timeOffset="12545.78">4238 4684 1883 0,'-5'0'96'15,"4"0"-8"-15,0 0 38 0,-1 0 7 16,2 0-5-16,0 0-3 0,0 0 48 16,0 0-113-16,0 0-11 0,0 0 3 0,0 0 2 15,0 0-4-15,0 0 3 16,0 0-38-16,0 0-11 0,0 0 1 0,0 0-5 15,3 0-7-15,1 0-17 0,-4 0 16 16,3 0 4-16,0 5 10 0,1 0 0 16,1 1 0-16,8 10-7 0,-5-7-3 15,1 2 5-15,1 0 2 0,1 0-2 16,0 1 3-16,12 10 3 0,-12-11 1 16,1 0-7-16,-1 0-2 0,-1 0-2 15,1-1 3-15,8 10 4 0,-10-12 1 16,-1 1-14-16,1-1-3 0,-2 0-1 0,6 4-76 15,-2-2-114-15,-1-2-103 16,-1-2-112 0,-3 1-290-16,-1-1-193 0</inkml:trace>
  <inkml:trace contextRef="#ctx0" brushRef="#br0" timeOffset="13025.6">4463 4637 1493 0,'0'-1'43'16,"0"1"30"-16,0 0 19 15,0 0 110-15,0 0-75 0,0 0-81 16,-6 0 14-16,4 5-48 0,-2-1-4 15,1 1 6-15,0-1-3 0,-2 3-3 16,-6 8 4-16,7-5 2 0,-2 1 7 16,0 1-2-16,0 1-9 0,-1 2-1 15,-8 18 2-15,7-15-4 0,1-1-3 16,-3 2-4-16,2-1 1 0,-1 0-4 16,-7 10-6-16,8-16 5 0,2-1 4 15,0-3-6-15,1-1 0 0,1-1-15 16,-1 3-137-16,2-6-17 0,1 2-172 0,0-3-160 15,0 1 38-15</inkml:trace>
  <inkml:trace contextRef="#ctx0" brushRef="#br0" timeOffset="16419.9">8032 4719 1390 0,'-2'0'94'15,"2"0"-10"-15,-2 0 15 0,2 0-16 16,0 0-7-16,0 0-20 0,-1 0 10 16,-1 4-51-16,2-4-7 0,-1 5 1 15,0 0 0-15,0-1 1 0,1 8 9 16,0-5-10-16,0 1-7 0,0 1 5 15,0 2 0-15,0-1 5 0,12 12 4 16,-7-11-19-16,-1 2 5 0,1-3 2 16,0 3 2-16,1-3-2 0,5 9-11 0,-5-11 7 15,11 8-12-15,-13-13 14 16,1-3 2-16,0 0 14 0,-1 0 0 16,0 0-12-16,5 0 9 0,-5-8-14 15,0-1 1-15,-1 1 3 0,2-2-5 16,-1-1 5-16,2-16-8 0,-4 13 1 15,1-1-1-15,-2 1 0 0,1-1 5 16,-1 2 2-16,-1-15 3 0,0 17-5 16,0 0-2-16,0 0 3 0,0 3-10 15,0 1 5-15,0-5 1 0,0 9 4 16,-4 0-3-16,4 0-2 0,0 2-7 16,0 0 5-16,0 1-7 0,0 0 5 0,0 0 4 15,0 0 3-15,0 5-4 0,0 0 6 16,10 8-4-16,-5-6 4 0,1 1-3 15,-1 2 2-15,1 1 7 0,0 1-5 16,7 16 4-16,-8-13-8 0,1 1 0 16,-1 2-5-16,2-1 8 0,-2 2-3 15,3 15 3-15,-5-16 0 0,0-1 2 16,0 0 5-16,-1 0 7 0,0-1-3 16,1 17 20-16,-3-19-24 0,0 0 9 0,0-1 3 15,0 1 3-15,0-2 6 16,-6 9 23-16,-2-11-27 0,1 0-9 0,0-2-2 15,-1 1-6-15,1-2-8 0,-8 4-4 16,7-7-2-16,-1 0-6 0,2-2-36 16,-1-1-52-16,1 0-42 0,-9-1-415 15,3 0-428-15</inkml:trace>
  <inkml:trace contextRef="#ctx0" brushRef="#br0" timeOffset="23143.47">8383 4832 1068 0,'0'0'66'0,"0"0"20"0,0 0 28 15,0 0-12-15,0 0-13 0,0 0 88 16,0 0-95-16,0 0 9 0,0 0-4 16,0 0 9-16,0 0 79 0,0 0-17 15,0 0-82-15,0 0 92 16,0 0-76-16,0 0-7 0,0 0-2 15,0 0-2-15,0 0-3 0,0 0 32 16,0 0-79-16,0 0-12 0,0 0-16 0,0 0-7 16,0 0-1-16,0 0-35 15,0 0 24-15,0 0 2 0,0 0 13 16,4 0 7-16,3 0-2 0,6-3-1 0,-5 3 3 16,2-3-5-16,0 1 0 15,1 2-3-15,1 0-1 0,13-2-15 0,-12 2-7 16,0-1-48-16,-1 1-41 0,1 0-35 15,-2-2-40-15,12 0-208 0,-13 2 149 16,0-1-104-16,-2 1-168 0,1-1 46 16</inkml:trace>
  <inkml:trace contextRef="#ctx0" brushRef="#br0" timeOffset="23573.14">8558 4676 1171 0,'8'-5'57'0,"-4"4"-4"0,1 0 19 16,0 0-5-16,-1 0 10 0,2 1-11 15,10 0 55-15,-7 0-73 0,1 6 11 16,0 0-9-16,0 0-3 0,1-1-4 16,5 9-2-16,-8-7-14 0,-1 1-5 15,-1 1 5-15,-1 0 5 0,-1 1-15 16,1 9 10-16,-5-8-26 0,0 1 0 15,0-1-10-15,0 1-16 0,-7 13-107 16,1-12 11-16,1 0-64 0,-1-1-72 0,0 0-133 16,1-2-13-16</inkml:trace>
  <inkml:trace contextRef="#ctx0" brushRef="#br0" timeOffset="24639.89">8915 4763 1562 0,'0'-1'16'0,"0"0"2"15,0 1 4-15,0 0-19 0,0 0 12 16,0 0 81-16,0 0-30 0,0 7-8 16,6 0-24-16,-6 0-7 0,4 2-9 0,5 11 15 15,-9-9-20-15,4 1-6 0,0 2-2 16,-2-2-3-16,-2 1-4 16,5 11 5-16,-4-12-2 0,-1-2-3 0,1 0-3 15,0-4 10-15,-1 1-7 0,1 2 15 16,-1-7-9-16,0-1 7 0,1-1 1 15,-1 0 12-15,0 0-7 0,0 0 12 16,0 0-32-16,0-6 1 0,0 0 4 16,0-1 2-16,0 2-4 0,0-12 9 15,0 6-9-15,0 1 3 0,0-3-6 16,0 0-4-16,0-3 6 0,0-12 6 16,0 14-2-16,0 0-2 0,7 0-2 0,-2 3-1 15,-1 0 2-15,5-7-3 0,-6 13 5 16,2 0-2-16,-1 2-2 0,1 1 9 15,3 2-3-15,2 0 4 16,-1 8 13-16,-4-2-6 0,2 1-1 16,-4-1-1-16,1 3-6 0,0-2 4 15,3 8 6-15,-4-7-14 0,-1 0 2 16,1-3-5-16,-1 2-3 0,0-4 7 16,-1 4-5-16,1-6-2 0,-1 0 2 15,-1 0-1-15,1-1-1 0,0 0 8 16,0 0-3-16,-1 0-2 0,1-7-2 0,-1 1 0 15,2-1 2-15,-1-2 0 0,4-11-4 16,-1 7-1-16,-2 1 3 16,1-1 2-16,2 1 1 0,-2 0-4 0,6-9-10 15,-6 14 10-15,2 0-2 0,-2 3-5 16,1 2 6-16,-1 2-1 0,7 0 9 16,-6 6 0-16,1 1 4 0,0 2-5 15,0-1 4-15,-1 3 2 0,4 12-3 16,-3-12-2-16,-1 2-4 0,-2-2-31 15,4 0-46-15,-4-1-57 0,6 9-391 16,-5-13 50-16,2 2 53 0</inkml:trace>
  <inkml:trace contextRef="#ctx0" brushRef="#br0" timeOffset="25246.49">9348 4747 1456 0,'0'2'3'0,"5"-1"33"0,-5 0 18 16,10 1 96-16,-7 0-95 0,1-1-3 15,1 0-10-15,0 0-2 0,0 1-8 16,7 0 14-16,-5-2-29 0,-1 0 6 0,1 0-4 15,0 0-4-15,7-5 9 0,-8-1-15 16,1 0-4-16,-1 0 3 0,0-2-6 16,0 0 1-16,3-10 4 0,-4 9-6 15,-2 0-6-15,-2 0-2 0,0 0-9 16,-1 1-13-16,0-8-60 0,0 10 45 16,-5-1 13-16,-1 2 4 0,0-1 12 15,-1 2 5-15,-6-2-1 0,6 5 16 0,-2 1 5 16,2 0 4-16,0 0 5 0,0 5 1 15,-8 10 50-15,8-6-20 16,2 1 2-16,-2 2-7 0,3 0 0 16,0 0 1-16,0 16 34 0,2-15-50 0,2 0-8 15,0-1-8-15,0 0-1 0,0 0-2 16,10 8-11-16,-4-11-3 0,-1-1 1 16,0-1-1-16,1-1 0 0,0-1-7 15,7 1-46-15,-6-4-1 0,-1 0-46 16,2-2-64-16,-1 0-133 0,2 0-203 15,6-8-372-15</inkml:trace>
  <inkml:trace contextRef="#ctx0" brushRef="#br0" timeOffset="25815.76">9592 4554 1919 0,'-3'-4'33'16,"3"1"20"-16,0 3-5 16,0 0-13-16,0 0-13 15,0 5 18-15,0 2-17 0,0 0-3 16,5 3-13-16,0 1 9 0,0 2-9 15,7 18 7-15,-6-14-13 0,1-1 8 16,-1 1-2-16,0-1 0 0,1 1-3 16,3 14-8-16,-5-16 2 0,1 0 6 15,-2-2-1-15,3-2 1 0,-4 1 0 16,5 7-17-16,-5-13-1 0,0 0-1 16,-2-2 9-16,1-1 6 0,-1-2 8 15,0-1 15-15,-1 0-22 0,0 0-3 0,0 0-3 16,0-4-3-16,0 4 7 15,-12-14-10-15,5 8 9 0,2-1-7 0,-1 0 7 16,-1 0-1-16,0 1-1 0,-10-8 9 16,9 8-3-16,0 2 14 0,1-1 6 15,-2 1 26-15,2 2 8 0,-5 0 31 16,7 2-70-16,2 0-9 0,-2 0-9 16,3 8 3-16,0-3-3 0,-1 10 12 15,3-7-2-15,0 0 6 0,0 0-11 16,0 2 4-16,0-1-3 0,12 8-2 15,-7-9-1-15,0-1 1 0,0-1 2 0,2 0-6 16,-2 0-2-16,8-1-17 0,-7-4-6 16,0-1-33-16,2 0-38 15,-1 0-62-15,2 0-88 0,5-19-717 0,-6 11 501 16,-1-1 101-16</inkml:trace>
  <inkml:trace contextRef="#ctx0" brushRef="#br0" timeOffset="26082.42">9770 4676 2407 0,'0'0'38'0,"0"0"26"15,0 0 17-15,0 0 2 0,0 0-24 16,0 0-2-16,0 0-59 0,0 0 4 15,0 6 0-15,0-1-2 0,0 2 7 16,9 6-15-16,-5-6-25 0,0 2-43 16,0-1-35-16,1 0-37 0,-2-1-29 15,4 6-265-15,-3-8 21 0,-1 0-69 16,0-2 71-16</inkml:trace>
  <inkml:trace contextRef="#ctx0" brushRef="#br0" timeOffset="26280.65">9731 4519 2117 0,'-3'-7'2'0,"0"3"-7"0,2-1-16 15,-3 2-42-15,2-2-237 0,2 4 1 16,0 1-167-16,0 0 67 0</inkml:trace>
  <inkml:trace contextRef="#ctx0" brushRef="#br0" timeOffset="26714.34">9988 4608 2358 0,'-5'0'17'0,"-2"2"5"0,0-1 17 15,-4 3 58-15,4 0-43 0,0 1 1 16,-1 0 1-16,0 1-1 0,-1 2-12 16,-4 10-6-16,7-8-32 0,1 0-3 15,2 1 1-15,1 0 2 0,2 10-8 16,0-12-8-16,7 0 6 0,-2-1-6 15,0-1-4-15,2-1-8 0,7 3-57 16,-8-6 33-16,2-3-6 0,-1 0-14 16,0 0-15-16,10-6-114 0,-9-2 90 15,-1 2 8-15,0-3-5 0,-1-1-3 16,0 0 23-16,2-12-11 0,-5 12 87 0,-1 0 14 16,1-1-6-16,-1 2 6 15,0-5 10-15,-2 9 11 0,1 1 15 16,-1 1 22-16,2 3 6 0,-1 0 5 0,2 0 63 15,-2 5-63-15,2 0-6 0,1 0 3 16,-1 1-10-16,6 7 11 0,-4-6-58 16,-2 0-14-16,2-1-1 0,1 2 0 15,0-2-9-15,5 6-64 0,-5-7 3 16,1 0-26-16,-1 0-48 0,1-2-98 0,0 0-230 16,8 0-499-16</inkml:trace>
  <inkml:trace contextRef="#ctx0" brushRef="#br0" timeOffset="27157.82">10199 4610 2331 0,'0'-1'0'0,"-2"0"1"0,2 1 0 16,0-1 2-16,0 1 3 0,0 0 0 16,0 0-5-16,0 0 4 0,0 0 4 0,0 0 10 15,0 13 45-15,5-6-36 0,0 0-4 16,-1 2-6-16,-1 0-9 0,4 10 2 16,-4-9-14-16,0-2 2 0,-1-1 1 15,1 0-4-15,-1-1 5 0,2 2-13 16,-3-6-1-16,1 1-6 0,-2-3 4 15,0 1-4-15,1-1 4 0,1 0-3 16,-1 0 14-16,-1-6 3 0,2 0-2 16,-1 0-6-16,3-10-14 0,-2 5 11 15,1 0 8-15,-1 0 3 0,1-1-1 16,2 0-1-16,2-10-4 0,-1 11 7 0,0 3-2 16,-1 1 1-16,2 1 4 0,0 3-6 15,6 3 30-15,-3 0-11 0,-1 8 4 16,3 1-7-16,-1 1 0 0,1 1-7 15,16 14 5-15,-14-11-13 0,1-2-35 16,-1 0-76-16,1-1-126 0,12 8-912 16,-15-12 651-16</inkml:trace>
  <inkml:trace contextRef="#ctx0" brushRef="#br0" timeOffset="28414.01">10715 4362 1980 0,'0'-3'30'16,"0"0"35"-16,0 0 19 0,0 3 28 16,0 0 49-16,0 0-107 0,0 0-32 15,0 0-21-15,0 0-2 0,0 0-8 16,0 0 11-16,0 9-5 0,0 1 4 15,0 3 1-15,6 2 4 0,-1 2 2 16,4 22-3-16,-6-19-3 0,1 2 7 16,-1 1 1-16,1-2-4 0,-1 0 0 0,3 15-7 15,-3-20 3-15,-1-1 0 0,0-3 0 16,1-2-8-16,-2-4 4 16,3 3-6-16,-3-6 8 0,0-2-6 0,0-1-3 15,-1 0 0-15,2 0 0 0,0-6 6 16,-2 1 8-16,2-2-2 0,-1-1-2 15,1-1-2-15,-1-2-1 0,6-13-8 16,-3 10 6-16,-1 1-5 0,0-1 0 16,1 1-1-16,4-11-15 0,1 3 7 15,-1 4-9-15,-3 11 4 16,0 2-3-16,0 1 6 0,0 1 1 16,2 2 8-16,6 0-2 0,1 5 10 15,1 8 0-15,-8-9 4 0,-1 2-12 16,0 0-9-16,0 1-3 0,-1 0-15 15,6 7-92-15,-8-6 23 0,1-1-62 16,-1 0-98-16,-2 0-181 0,2 0 11 16</inkml:trace>
  <inkml:trace contextRef="#ctx0" brushRef="#br0" timeOffset="28768.78">11066 4423 2210 0,'0'6'11'0,"0"2"-1"16,0-1 0-16,0 0 25 0,0 7 94 15,0-7-50-15,0 0-19 0,0 2-35 16,0 0-12-16,0-2-8 0,0 10-8 15,0-11 1-15,8 1 0 0,-1-1-3 16,-2-3 4-16,2-1-8 0,4 0 5 16,-5-2 5-16,-1 0 7 0,1-7 0 0,-2 0 3 15,2 0-4-15,3-11-11 0,-5 8 6 16,-1 0-3-16,-1-1 10 0,0 0 1 16,-2 1-5-16,0-9 0 0,0 10-1 15,-7 0-8-15,0 3 3 0,1-3-2 16,-1 3-13-16,-10-7-56 0,8 9 6 15,1 0-26-15,-1 1-40 0,1 1-75 16,-6 2-599-16,7 0-92 16</inkml:trace>
  <inkml:trace contextRef="#ctx0" brushRef="#br0" timeOffset="29271.35">11226 4369 2422 0,'0'-4'42'16,"0"3"-7"-16,0 1 10 0,0 0 1 15,-5 0 9-15,5 0-7 0,0 7 53 16,0-1-71-16,0 3 4 0,0 2-16 15,0 1-7-15,0 2-6 0,0 15 3 0,0-14 0 16,7-1-3-16,-2-2-8 0,1-1 0 16,0 0-10-16,8 5-11 0,-6-10 9 15,1 0 8-15,-2-2-1 0,2-2-16 16,-1-2-1-16,8 0-51 0,-10-7 36 16,2 0-5-16,-2-1 1 0,-1-2-7 15,1 0 4-15,3-14-9 0,-6 10 41 16,1 1 6-16,-3-2-2 0,0 0 1 15,-1-1-1-15,0-14 13 0,0 14-2 16,0 3 7-16,0 0 4 0,-6 3 18 0,6 1 16 16,-4-3 45-16,4 9-76 0,-4 3-18 15,4 0-6-15,0 0 3 16,0 14 9-16,0 6 5 0,8 1-7 16,-3-9 5-16,0-2-2 0,-1-1 0 15,1-1 4-15,1-1-18 0,7 4-29 16,-7-7-8-16,1 0-40 0,0-2-62 15,0 0-65-15,-3-2-152 0,6 0-666 16</inkml:trace>
  <inkml:trace contextRef="#ctx0" brushRef="#br0" timeOffset="29658.04">11554 4180 2582 0,'0'0'24'16,"0"0"20"-16,-5 0 30 0,5 0 29 15,-6 6 3-15,-4 4 89 0,5-5-123 0,-2 1-30 16,2 1-13-16,0 1-7 0,-1 1-22 15,-3 9-4-15,7-9-4 0,-1-1-2 16,2 0 1-16,1-1-5 0,0-1 4 16,0 6-2-16,6-6 5 0,1 0-12 15,-1-1-6-15,0 1 8 0,0 0 1 16,8 6-16-16,-7-7 12 0,0 1-2 16,0 0 4-16,-1 0 8 0,-1-1-1 15,3 9-2-15,-6-7 6 0,0 0-2 16,-1 0-8-16,0-1-25 0,-1 0-35 15,0 5-175-15,0-6 73 0,0-2-68 0,0 1-123 16,0-1-228-16</inkml:trace>
  <inkml:trace contextRef="#ctx0" brushRef="#br0" timeOffset="30047.48">11669 4302 1540 0,'10'-4'67'0,"-6"3"5"0,1 0 24 15,0-2-5-15,0 1 10 0,0-2-15 16,5-6 32-16,-6 4-90 0,-1 0-7 16,1-2-11-16,0-1-3 0,-2 1-3 15,0-9 3-15,-2 9-1 0,0 0 0 16,0 0-3-16,0 1-5 0,0 1 3 15,-6-5-5-15,0 7 7 0,2 1 1 16,-1 0 12-16,1 1 3 0,1 1-9 16,-4 1-11-16,4 0-3 0,0 11 8 15,2 0 15-15,-2 1 25 0,1 2 23 16,-2 16 124-16,4-15-102 0,0 1-18 16,0-3-25-16,0 0-22 0,0-1-7 0,7 7-15 15,1-12 4-15,0 1-9 0,-1-2 1 16,2-2-1-16,1-1-54 0,14-3-264 15,-11 0-37-15,0-8-308 0,0-2 75 16</inkml:trace>
  <inkml:trace contextRef="#ctx0" brushRef="#br0" timeOffset="30998.21">9751 5090 1930 0,'1'0'15'16,"1"0"35"-16,0 0-13 0,-1 0-15 15,1 0 22-15,-1 0 26 0,3 5 68 16,-1 0-91-16,0 1-27 0,3 0-5 0,1 1 2 15,0 0-2-15,9 11 6 0,-8-11-15 16,1 2 0-16,-1-1 2 0,-1 0 0 16,1-1 0-16,6 7-5 0,-9-8-3 15,2 0-4-15,0 0 5 0,-1-2 0 16,-1 2-1-16,7 1 4 0,-8-4-4 16,-1 0-1-16,0-1-1 0,1-1 0 15,-1 1-1-15,-1-2 4 0,-1 0 1 16,1 0-3-16,-2 0 3 0,1 0 1 0,-1-13 4 15,1 5-9-15,1-2 1 16,-2 0-1-16,1-3 2 0,-1 1 2 0,2-19-4 16,-1 16-3-16,-1 0 6 15,2 0-4-15,-2 2-15 0,2-13-39 0,-2 16-1 16,0 1-20-16,0 2-51 0,2 0-54 16,-2 2-69-16,1 0-584 0,2 5 437 15,-1 0 91-15</inkml:trace>
  <inkml:trace contextRef="#ctx0" brushRef="#br0" timeOffset="31565.85">10143 5041 1967 0,'-5'8'32'0,"0"-4"18"0,-2 2 15 15,2-1 28-15,-7 6 59 0,4-5-88 0,1 1-27 16,2-1-16-16,0 2-10 0,0 1-4 15,-1 12-1-15,3-10 2 0,3 0-6 16,0 0 3-16,0 1 1 0,0-3-11 16,12 11 5-16,-8-12-3 0,3-2 1 15,-3 1-3-15,2-2-1 0,-2-2-4 16,8 0 2-16,-8-3 1 0,2 0 2 16,-2 0-14-16,2-7-16 0,0 1-10 15,2-10-52-15,-5 6 66 0,3-1 11 16,-5 0 4-16,2-1 8 0,-1 1 5 15,0-12 2-15,-2 13 0 0,0 0-3 16,0 1 4-16,0 2 6 0,0 0 0 0,0-3 28 16,0 6-14-16,0 1 17 0,0 2-5 15,0 1 4-15,0 0-13 0,0 0-16 16,0 0-8-16,0 0 12 0,0 7 7 16,0-1-3-16,0 0-1 0,12 5-2 15,-7-5-10-15,0 0 0 0,1 0 4 16,0 2-5-16,7 3-69 0,1 2-155 15,0-4-230-15,0-3-514 16</inkml:trace>
  <inkml:trace contextRef="#ctx0" brushRef="#br0" timeOffset="31849.33">10313 4833 2155 0,'-2'-1'17'16,"1"1"13"-16,-1 0 11 0,1 0 15 0,1 0 30 15,0 0-62-15,0 0-13 0,0 0 4 16,0 4 15-16,0 3 24 15,10 10 54-15,-4-5-57 0,1 2-18 0,0 2 4 16,1 3-13-16,0 2-8 0,8 18 1 16,-8-19-12-16,-1-1-2 0,-1 0-5 15,1-2 0-15,0-2 2 0,5 12-80 16,-6-17-4-16,-2-1-33 0,2-1-20 16,-2-1-22-16,2-2-29 0,0 2-496 15,-2-4 195-15,-1-2 61 0</inkml:trace>
  <inkml:trace contextRef="#ctx0" brushRef="#br0" timeOffset="32451.06">10504 4943 1533 0,'0'0'42'0,"0"0"16"16,0 0 10-16,0 0 17 0,0 6 66 16,0-1-73-16,0 0-8 0,4 1-21 0,0 1-4 15,-1 0-5-15,6 11 15 16,-4-9-34-16,0 2-5 0,1-1-9 16,-1 0 1-16,7 7-5 0,-7-9 6 0,2-2-8 15,-2-1-1-15,1-2 0 0,0 0-7 16,4-3 10-16,-5 0 0 0,0 0 1 15,0 0 0-15,2-8 2 0,3-10 4 16,-7 10-11-16,3-3 3 0,-1 1-5 16,-2-1 3-16,-1-1-4 0,0-12-5 15,-2 13 12-15,0 1-6 0,0-2 1 16,0 1 7-16,0-10 4 0,0 13 1 16,-4 0 10-16,4 1 2 0,0 2 14 15,-5 0 3-15,5 3 10 0,0 2-37 16,-2 0-4-16,2 0 3 0,0 0 6 0,0 14 6 15,0-8-16-15,0-1-6 0,5 4 5 16,1-1-5-16,0-2-1 0,3 8 4 16,-3-9-6-16,0 0-13 0,0 0-28 15,2-1-38-15,9 0-190 0,-8-4 90 16,0 0-54-16,1 0-186 0,-1 0-70 16,-1 0 54-16</inkml:trace>
  <inkml:trace contextRef="#ctx0" brushRef="#br0" timeOffset="32870.48">10815 4910 1629 0,'0'0'10'0,"0"6"39"16,0-1-4-16,7-1-11 0,-2 0-2 15,0-4-1-15,0 4-8 0,7 3 54 16,-7-7-38-16,1 0-1 0,0 0-7 0,0 0 3 16,5 0 19-16,-1-13-11 15,-2 2-6-15,-5 6-23 0,0 0-9 16,0-2-7-16,-2-1 5 0,1 0-4 16,-1-9 10-16,1 8-10 0,-2 2 4 15,0-1-7-15,0 0-8 0,0 1 11 16,-12-7-13-16,8 9 17 0,-2-2-7 15,1 2 1-15,0 2 2 0,0 0-3 16,-5 3 8-16,5 0 5 0,3 0 1 16,-3 9-1-16,2 0 12 0,1 4 9 15,-1 16 64-15,1-13-34 0,2 1-7 16,0-1-11-16,0 0-4 0,0-1-24 0,11 9-2 16,-5-14-16-16,-1 0 7 15,2-2 1-15,0 0-11 0,1-4-28 0,11-4-309 16,-9 0-258-16,1 0 2 0,1-10 81 15</inkml:trace>
  <inkml:trace contextRef="#ctx0" brushRef="#br0" timeOffset="75936.07">3517 7815 1513 0,'0'0'27'0,"-3"0"89"0,3 0-31 0,0-4-14 16,-2 4-20-16,2 0-10 0,0 0-14 16,-2 0 4-16,2 0-24 0,0 0-9 15,0 0 3-15,0 0-8 0,0 0 7 16,0 0-5-16,0 0 4 0,0 0-8 16,0 0 5-16,0 0-2 0,0 0-1 15,0 0 5-15,0 0-5 0,0 0 4 0,0 0 0 16,0 0-3-16,0 0 4 15,4 0-31-15,-4 0-9 0,4 0-24 0,0 0-23 16,-1 5-60-16,1-2-83 0,3 1-489 16,-4-1 415-16</inkml:trace>
  <inkml:trace contextRef="#ctx0" brushRef="#br0" timeOffset="78628.11">3789 7769 1299 0,'-2'0'20'15,"1"-1"23"-15,-1 0 16 0,0 1 17 16,-1-1 79-16,1 1-64 0,0-2 8 16,1 2-6-16,0-1-15 0,-1 0-17 0,1-2 14 15,1 2-53-15,0 1-5 0,0-1-11 16,0 1-1-16,0-1-1 0,0 0-10 16,0 0-13-16,0 0 10 0,0 1-5 15,5 0 9-15,0 0 5 0,0 0-4 16,10 0 62-16,-5 0-15 0,2 0 8 15,2 0-13-15,2 0-15 0,2 0-11 16,21 0-1-16,4 4-4 16,-21-4-3-16,22 4-1 0,-23 0 3 15,-1-2-7-15,0-2 3 0,-1 2 2 16,0-2-6-16,17 0-83 0,-19 0-56 16,0 0-122-16,-1 0-262 0,-1 0-20 15,-2-5 83-15</inkml:trace>
  <inkml:trace contextRef="#ctx0" brushRef="#br0" timeOffset="115755.55">3168 7339 1029 0,'0'0'10'0,"0"0"4"16,4 0 6-16,-4 0-5 0,3 0-16 15,-3 0-9-15,0 0 5 0,0 0 15 16,2 0-19-16,-2 0 14 0,4 0 0 0,-3 0 5 16,1 0-10-16,0 0 6 0,0 0-15 15,0 6 19-15,2 0-3 16,-1 4-46-16,-1-10-101 0,1 8-381 15,-1-5 283-15</inkml:trace>
  <inkml:trace contextRef="#ctx0" brushRef="#br0" timeOffset="116146.69">3260 7341 1786 0,'-3'0'53'0,"3"0"4"15,-2 0 33-15,2-4-6 0,-2 4 0 16,1 0-18-16,0-2-15 0,1 2-49 16,0 0-7-16,0-3-15 15,0 3 10-15,0 0-2 0,0 0 8 0,6 0 4 16,0 0 0-16,7 13 12 0,-5-7-8 16,2 2 0-16,-1 1-2 0,2-1 0 15,0 1-4-15,10 9-1 0,-11-10 0 16,0 1 6-16,0-3-21 0,-2 3-52 15,1-4-61-15,-1 2-104 0,3 2-654 16,-5-4 461-16,-2-3 100 0</inkml:trace>
  <inkml:trace contextRef="#ctx0" brushRef="#br0" timeOffset="116669.43">3276 7436 741 0,'-2'0'6'16,"2"0"-6"-16,0 0 7 0,0 0-7 0,0 0 0 15,0 0 27-15,5 0 37 0,0 7-33 16,-1-7-2-16,2 7 50 16,1-1 6-16,1 0-7 0,9 3-13 0,-8-4-62 15,1 0 14-15,-2 1-6 0,1-1 16 16,-1 0-7-16,8 3 1 0,-10-4-13 16,0-2 11-16,0 0 15 0,-2-2 13 15,0 0 15-15,2 0 72 0,-2 0 2 16,-2 0-72-16,0-7 28 15,-1 0-67-15,0 0-19 0,0 0-4 16,-1-4-6-16,0-1-18 0,0-15-86 16,0 12-5-16,0 0-77 0,0-1-113 0,0 3-109 15,0 0 45-15</inkml:trace>
  <inkml:trace contextRef="#ctx0" brushRef="#br0" timeOffset="118446.71">2256 8767 1509 0,'-3'0'77'0,"2"0"-11"16,-1 0 13-16,2 0-7 0,-1 0 3 15,-1 0-10-15,1 0 49 0,1 0-85 0,0-6-12 16,0 6-24-16,0 0 1 16,0 0-7-16,0 0-8 0,4 0 7 15,-4 0 10-15,13 0 10 0,-6 0-5 16,0 0 2-16,3 0 3 0,3 0-1 16,2 0-2-16,19 0-1 0,-15 5 2 15,1-1-3-15,1 0-1 0,2 0 5 16,0 1-11-16,22 4 13 0,-23-5-10 15,1 0 5-15,-1-1 1 0,-1 0-2 16,-1-1 6-16,19 1-4 0,-2-1-8 16,-20-2-87-16,15 0-560 15,-17 0 134-15,-3 0 88 0</inkml:trace>
  <inkml:trace contextRef="#ctx0" brushRef="#br0" timeOffset="121906.48">6253 7758 1413 0,'0'0'17'0,"0"0"14"0,0 0 56 16,0 0-36-16,0 0 5 0,0 0-5 16,0 0-10-16,0 0-20 0,0 0-14 15,0 0-7-15,0 0-7 0,0 0-1 16,0 0-7-16,0 0-2 0,4 0 11 15,-4 0 8-15,5 0 2 0,-1 0-6 16,-1 0 1-16,2 0 1 0,8 0 5 0,-4 0-1 16,0 0 1-16,2 0-10 15,1 0 17-15,-1 6-10 0,17 2 10 0,-14-4-12 16,1-1 5-16,0 0-6 0,1 1 9 16,-1-2-8-16,16 1 6 0,-17-2-7 15,2-1 8-15,-2 0-5 0,0 0 11 16,1 0-3-16,11 0 7 0,-13 0-19 15,0 0 0-15,0 0-4 0,-2-5-28 16,0 5-56-16,8-5-372 0,-9 0 65 16,-2 1 30-16,-1 0 86 0</inkml:trace>
  <inkml:trace contextRef="#ctx0" brushRef="#br0" timeOffset="124445.05">4405 8775 341 0,'0'0'23'0,"-1"0"103"0,1 0-45 16,0 0-4-16,0 0-21 0,0 0 12 15,0 0 12-15,0 0 82 0,0 0-44 16,0 0-93-16,0 0 11 16,0 0-23-16,0 0 7 0,0 0-6 0,0 0-1 15,0 0-8-15,0 0 27 0,0 0-20 16,0 0 2-16,0 0 0 0,0 0 1 15,0 0 3-15,0 0 4 0,0 0-14 16,0 0-9-16,0 0-4 0,4 0 6 16,-4 0-4-16,0 0 3 0,7 0-1 15,-5 0 4-15,1 0 47 0,1 0 5 16,0 0 7-16,2 0 2 0,1 0-34 16,11 0 40-16,-7 0-18 0,3 0-6 0,1-4-4 15,3 4-15-15,1 0-7 0,26 0 2 16,-19 0-6-16,1 0-12 0,2 0 3 15,1 0-4-15,2 5-2 0,-1-5-2 16,32 5 2-16,-33-1-6 0,1-4 11 16,-3 0-3-16,-1 0-1 0,-2 0 2 15,19 0 3-15,-24 0-6 0,-2-8-31 16,-2 8-79-16,-2-9-128 0,-2 2-207 16,-2 0-18-16</inkml:trace>
  <inkml:trace contextRef="#ctx0" brushRef="#br0" timeOffset="134629.84">11739 7781 2017 0,'-4'0'10'15,"-1"-3"37"-15,2 2 12 0,0 0 28 16,0 0 39-16,2 0 8 0,-1-1 1 16,-2-2 45-16,2 2-107 0,0 0 12 15,0 1 17-15,1-3-6 0,-2 1 42 0,3 2-95 16,-1-1-21-16,0 2-11 0,0 0-7 15,1 0-7-15,0 0-12 0,0 0 10 16,0 0-2-16,6 0 6 0,-1 0-1 16,11 12 2-16,-5-7 6 0,2 2 8 15,2 0-2-15,1 1-11 0,1 0-2 16,18 6-22-16,-18-7 24 0,0-2-2 16,-1 0 11-16,-1 0-14 0,0-2 1 0,11 1-5 15,-14-3-27-15,1-1-60 0,-2 0-69 16,0 0-64-16,8-8-326 0,-11 2 174 15,1 6-222-15,-1-8 81 0,-2 1 57 16</inkml:trace>
  <inkml:trace contextRef="#ctx0" brushRef="#br0" timeOffset="136596.21">8549 8692 1667 0,'0'0'27'0,"-2"-3"17"0,1 3 22 16,1-2 8-16,0 2 31 0,0 0-74 16,0-3-2-16,0 3-11 0,0 0-2 15,0 0-8-15,0 0 4 0,0 0-14 16,0 0 2-16,5 0 4 0,-5 0 7 16,7 0 37-16,-3 0-16 0,0 0-1 15,2 0-2-15,2 0-4 0,2 0 0 16,11 0 11-16,-7 0-25 0,0 8-2 15,3-2-4-15,-3 0-1 0,2-1-2 0,15 5 3 16,-15-7-3-16,-2 1 1 16,0-1 3-16,0-3-6 0,-2 3 6 0,13-1-13 15,-15-1 6-15,0-1 8 0,1 0-11 16,-1 0 15-16,0 0-6 0,8 0-7 16,-9 0-59-16,-1 0-68 0,-2 0-146 15,1 0-298-15,5 0-442 0</inkml:trace>
  <inkml:trace contextRef="#ctx0" brushRef="#br0" timeOffset="161079.01">7602 10105 1890 0,'-5'0'81'0,"2"0"-9"0,2 0 18 15,0 0-22-15,0 0-6 0,1 0-25 16,0 0-5-16,0 0-32 0,0 0-7 16,0 0-6-16,0 0 5 0,6 0 15 15,5 0 91-15,-2 0-25 0,1 0 11 16,2 0-26-16,2 0 1 0,3 0-14 0,18 0 19 15,-16 5-38-15,0-1-2 16,1-4-11-16,0 4 0 0,-1-1-7 16,21-1-3-16,-22-1-6 0,1-1 6 0,-2 0-1 15,0 0-15-15,-2 0-59 0,14 0-307 16,-17-5 45-16,-1 5-268 0,-1-5 38 16,0 5 63-16</inkml:trace>
  <inkml:trace contextRef="#ctx0" brushRef="#br0" timeOffset="174176.21">2701 3363 1915 0,'-3'-4'18'15,"0"3"19"-15,1-1 26 0,0 1 31 0,-1-1 109 16,2 2-110-16,1-1-25 0,-1 1-20 15,1-1-21-15,0 1-14 0,0-1-9 16,0 0-1-16,0 1-8 16,0 0-19-16,0 0 10 0,0 0 6 15,5 0 10-15,-5 6 2 0,6 0 8 16,8 11 5-16,-6-6-10 0,4 3-5 16,-1 3 2-16,1 1 2 0,1 0 1 15,14 21-5-15,-15-20-5 0,0-1 1 16,-1 2-8-16,-1-2-25 0,1-1-29 15,7 13-138-15,-9-17 81 0,-2-1-15 0,2-1-27 16,-1-1-56-16,-1-3-111 0,4 5-479 16</inkml:trace>
  <inkml:trace contextRef="#ctx0" brushRef="#br0" timeOffset="174532.45">2739 3647 1593 0,'-1'0'4'0,"1"0"-11"16,0 0 10-16,0 0-8 0,0 0 10 16,0 0 74-16,0 0-29 0,7 0-10 15,0 0-18-15,1 8 4 0,2 1 0 16,12 9 25-16,-10-8-29 0,-1 1-1 0,1 0-5 16,0-2-4-16,-1-2-3 0,9 4-4 15,-2-5 4-15,-9-6-1 16,8 0 22-16,-9-9-24 0,-1-2 5 15,1-1-9-15,0-2 1 0,0-3-35 16,6-23-227-16,-7 19-78 0,0-1-136 16,-1 1 55-16,-2 0 70 0</inkml:trace>
  <inkml:trace contextRef="#ctx0" brushRef="#br0" timeOffset="195633.28">1424 11035 471 0,'0'0'5'0,"0"0"2"0,0 0-1 16,0 0 34-16,0 0 17 0,0 0 17 16,0 0 75-16,0 0-43 15,0 0-49-15,0 0 36 0,0 0-62 16,0 0-20-16,2 0-5 0,0 0-9 15,-2 0 10-15,1 0 7 0,3 0 52 16,-1 0-38-16,0 0 3 0,1 0-11 0,0 0 0 16,1 0 7-16,1 0-8 15,6 4 1-15,-5 0-5 0,0-4 0 16,0 3 4-16,4-3 15 0,-1 3-21 0,2-1 1 16,13 2-7-16,-11-1 1 0,0-1-2 15,2 1 7-15,-1 0-5 0,2-2-7 16,0 2-80-16,18-2-566 0,-18-1 267 15</inkml:trace>
  <inkml:trace contextRef="#ctx0" brushRef="#br0" timeOffset="200534.62">7552 11139 1614 0,'0'-1'44'0,"0"-2"26"0,0 3 23 16,0 0 9-16,0 0-2 0,0-3 78 16,0 3-71-16,0 0-74 15,0-1 12-15,0 0-26 0,0 1-6 16,0-1-4-16,2 0-8 0,-2 1 0 0,2-1-7 16,0 1 4-16,-1 0 2 0,3 0 2 15,-1 0 1-15,3 0 2 0,1 0-3 16,11 5-1-16,-4 2 2 0,0-1 5 15,3-1 9-15,1-1 3 0,2 1 6 16,26 6 21-16,8-2-12 16,-26-4-24-16,34 4 8 0,-29-4-17 15,1-2 1-15,0 1-5 0,2 0 0 16,0-3 3-16,1 2 1 0,35-3 6 16,-37 0-2-16,0 0-5 0,1 0 1 15,-2-8 0-15,1 1-8 0,30-4 4 0,0 2 10 16,-34 3-7-1,30-4 8-15,-32 5-8 0,-1 1 0 0,1 0-3 16,-1 0 1-16,0 0 0 0,27-2 7 16,-2 3-2-16,-27 3-4 15,22-1 0-15,-28 1 0 0,1-1 2 16,-2 1-4-16,0-1 7 0,0 0-5 16,-1 0 0-16,14 0-5 0,-17 0 5 15,-2 0-8-15,0 1-17 0,-2 0-11 16,-1 0-24-16,9-2-76 0,-4 2 3 15,-8-1 61-15,7-1-128 16,-10 0 40-16,3 1-109 0,-2-1-167 0,2 1-16 16,-3 0 68-16</inkml:trace>
  <inkml:trace contextRef="#ctx0" brushRef="#br0" timeOffset="202691.01">9618 11070 1325 0,'1'0'28'15,"1"0"-7"-15,-1 0 59 0,-1 0-19 16,0 0 12-16,0 0 0 0,0 0 12 16,0 0-11-16,1 0 69 0,0 0-72 15,-1 4-2-15,0-4 2 0,0 0 2 0,0 0-2 16,1 0 59-16,0 0-67 15,-1 0-9-15,0 0-1 0,0 0-7 0,2 0-13 16,-2 0 7-16,0 0-33 0,1 0-3 16,-1 0-1-16,2 5-6 0,-1 2 5 15,8 6-5-15,-5-4 5 0,2 1 0 16,1 2-3-16,0 0 5 0,1 1-7 16,2 2-1-16,8 12 0 0,-8-14 4 15,0 0-1-15,1-2 6 0,-2-1-11 16,1-1 8-16,6 4-4 0,-2-6-12 15,-4-4-10-15,-7-3 15 16,2 0 7-16,-3 0 1 0,1 0 0 16,-1-7 1-16,0-6-8 0,0 5 3 15,-1 0-3-15,-1-3-11 0,0 2-2 0,0-5-2 16,0-10-18-16,0 13 25 0,0-2 2 16,0 0-6-16,0 0 12 0,0 0-3 15,0-11-2-15,0 12 12 0,0 2 1 16,0-1 2-16,0 3-1 0,0 0 0 15,0 0 10-15,-3 2 8 16,3 5-11-16,0-1 8 0,0 2-1 16,0 0 10-16,-2 0 7 0,2 0 11 15,-2 0 7-15,-1 0 21 0,3 5-56 16,0-1-13-16,0 2 3 0,-2 1-1 16,2 2-1-16,-2 11-11 0,1-5 7 15,-1 0 3-15,2 3 2 0,-3 4 2 0,2 0-3 16,-3 27 7-16,2-22-9 0,-1 0 0 15,1-1 2-15,0-1-8 0,1-1 6 16,-2 20-8-16,-1-26 5 0,4-2-5 16,0-1-11-16,-2-1-27 0,1-3-37 15,1 7-215-15,0-4-104 16,0-10 112-16,-2 4-638 0,2-5 522 16</inkml:trace>
  <inkml:trace contextRef="#ctx0" brushRef="#br0" timeOffset="208113.14">11794 11248 847 0,'0'0'40'16,"0"-5"53"-16,0 5 33 0,0 0 26 15,0-3-4-15,0 0 86 0,0 3-131 16,0-3-11-16,0 3-6 0,0 0 3 0,0-1-8 16,0-1 59-16,0 0-88 0,0 2 3 15,0 0-12-15,0 0 6 16,0 0-7-16,0-3 39 0,0 3-46 0,0 0 5 16,0 0-7-16,0-1-7 0,0 1-10 15,0-3 0-15,0 1-13 0,0 2 0 16,0-3-5-16,0 1-1 0,0 1 8 15,-4-3-3-15,0 1 1 0,4 2-8 16,-3 0 3-16,3 0 0 0,0 0-6 16,-2 0 4-16,2 0 2 0,-3 1 5 15,2 0-3-15,1-1-1 0,-1 1 4 16,1 0-10-16,0 0 5 0,0 0-6 0,0 0-2 16,0 0-7-16,0 0-9 15,0 4-8-15,0 1 32 0,6 0 5 0,1 1-4 16,1 3 8-16,1 0-7 0,13 15 6 15,-10-10-6-15,0 1 0 0,-1 0-2 16,1-1-2-16,-2 0 3 0,-1-2 2 16,9 8-1-16,-10-11-3 0,-1-3-7 15,-2-1-10-15,1-2 2 0,-3 0 1 16,3-1-1-16,-4-2 16 0,0 0 0 16,-1 0-3-16,0 0-1 0,1-8-1 15,1-8-24-15,-3 9 21 0,1-2-4 16,-1-2-4-16,0-1-10 0,0 0-7 15,0-12-31-15,0 13 43 0,0 0 0 16,0 0 9-16,0 2 3 0,0-1 10 0,-5-8-3 16,0 9 1-16,5 0-1 0,-3 3 5 15,3 1 8-15,0 2-8 0,-2-1 4 16,2 4-21-16,0 0 9 0,0 0-4 16,0 0 4-16,0 0 3 0,0 17 6 15,0-8 0-15,0 2 4 0,0 1-5 16,0 3 2-16,5-1-7 0,-1 20 3 15,-1-16-2-15,-3 0 0 0,4 1-4 16,-2 1 2-16,1 1-4 0,-2 18-1 16,1-20-2-16,-1-2-14 0,0 0-19 15,-1-2-15-15,2 0-21 0,-2 9-149 16,0-6-134-16,0-9 60 0,0 1-380 16</inkml:trace>
  <inkml:trace contextRef="#ctx0" brushRef="#br0" timeOffset="209616.8">11835 11032 1072 0,'0'0'50'0,"0"0"33"0,0 0 18 16,0 0 111-16,0 0-133 0,0 0-10 15,0 0-15-15,0 0-17 0,-3 0-21 16,3 0-13-16,-3 0-11 0,2 4 5 16,-2 1 1-16,2 0 3 0,-2 2 4 15,-1 9-3-15,1-8 3 0,0 1-3 0,-1-2 0 16,3 1-2-16,-1-2-4 0,-1 0 5 16,-1 2-5-16,3-7 10 0,-1 2-2 15,1-2 2-15,1 0 0 0,-1 0-3 16,0-1-2-16,1 0-2 0,0 0-5 15,0 0-1-15,-1 0-2 0,1 0-11 16,-1-6-24-16,0 1 27 0,1 0 8 16,0-1 4-16,0-1 0 0,0 1 1 15,0-8-1-15,0 6 3 0,0-1 0 16,0 1 5-16,0 0-2 0,0 0-3 16,4-6-3-16,0 8-4 0,-1-1 4 15,-3 1 0-15,4 2-4 0,-3 2 7 16,2-3-3-16,0 4-1 0,-1-1 3 0,-1 2-1 15,1 0 4-15,0 0 3 0,0 0-1 16,5 7 3-16,-4-2 5 0,2 0 1 16,0 1 2-16,1 0 2 0,1 1-7 15,7 7-7-15,-7-5-3 0,1-2 3 16,-1 0 3-16,2 0-6 0,-1 0 4 16,8 5-4-16,-9-6 2 0,0 0-1 15,0-2-3-15,-1-1 7 0,-1 1-16 16,4 0-256-16,-5-3-113 0,-1 0-23 15,0 0 72-15</inkml:trace>
  <inkml:trace contextRef="#ctx0" brushRef="#br0" timeOffset="-201353.71">8337 9251 1383 0,'2'-1'30'16,"1"1"92"-16,0 0-43 0,-3 0-22 15,2 0-9-15,-1 0 3 0,0 0-3 16,0 0 28-16,-1 0-56 0,1 0 16 15,0 0 23-15,-1 0 22 0,2 6 14 16,2 7 51-16,-3-3-94 0,2 2-1 0,1 2-7 16,-2 0-11-16,0 3-8 15,3 23-2-15,-1 3-19 16,-3-20-8-16,2 22 18 0,-2-24-16 0,-1 0 2 16,0-3-4-16,1-1 2 0,-1-2 0 15,2 9 2-15,-2-16-1 0,0-1 5 16,0-3-5-16,1-1 2 0,-1-1 12 15,1-2 3-15,-1 0-19 16,0 0-5-16,0-7 1 0,0 0-2 0,0 0 1 16,-5-14-9-16,-2 9 15 0,7-1-6 15,-4-3 5-15,0-1-3 0,1 0-2 16,-1-22 14-16,3 20-4 0,1 0 0 16,-2 0 1-16,0 0-5 0,2 2-3 15,0-13 9-15,0 3-8 0,0 15 0 16,0-6 6-16,0 11 2 0,0 2-7 15,0 1 0-15,0 2-3 0,0-1-3 16,4 1 2-16,-2 2 0 0,-2 0 3 16,3 0 0-16,0 0-1 0,2 0 3 15,5 17 5-15,-4-8 3 0,2 2 3 16,0 1 0-16,1 2-4 0,0 2 4 16,10 18 3-16,-10-17-8 0,-1 0-5 15,1 1-2-15,0-2 1 0,-1 0-2 16,7 11 0-16,-2-7 3 0,-9-12 6 15,7 3-10-15,-9-9 2 16,2 0-5-16,-2-2 5 0,0 0 3 16,0 0 5-16,0 0 6 0,0-7-3 0,-2 0-3 15,1-2 0-15,0-1-3 0,0-3-4 16,-1-20 3-16,0 14 3 0,0 0-4 16,0-3 8-16,0 2-11 0,0-1 1 15,-6-15-4-15,6 22 2 0,0-1 3 16,0 4-4-16,0 1 1 0,0 4-5 15,0 0-5-15,0 6 10 0,0 0 4 16,6 0-2-16,-2 0 1 0,0 0 0 0,2 0 5 16,5 11 2-16,-4-4-10 15,1 1 6-15,0 1 0 0,0 2 8 0,2 2 3 16,7 15-6-16,-9-11-2 0,0 0-6 16,-1 0 4-16,-1-1-10 0,0 1 6 15,4 12-1-15,-7-16 2 0,0-2-5 16,1 0 5-16,-1-2-14 0,0-2-38 15,2 6-179-15,-3-7 40 0,0-1-81 16,-1-1-157-16,0 1-66 0,-1-3 67 16</inkml:trace>
  <inkml:trace contextRef="#ctx0" brushRef="#br0" timeOffset="-200770.8">8834 9221 1719 0,'1'0'107'0,"-1"0"39"15,0 0-110-15,0 0-6 0,0 0-18 16,-7 0 4-16,3 6-5 0,-2 1 6 16,2-1 0-16,-9 12 25 0,6-8-7 15,0 1 0-15,0 2 10 0,0 1-3 16,2-2 1-16,-7 11 8 0,9-14-38 15,-1-1-16-15,2-2-1 0,0-1 6 16,2-2-4-16,0 1-4 0,0-2 4 0,8 0 10 16,-2-1 3-16,1-1 0 15,0 0-3-15,10 0-7 0,-9 0 1 0,1 0-2 16,-1 0-1-16,1 0 7 16,-1 0-4-16,8 0 6 0,-1 0 4 15,-9 0-3-15,6 13 37 0,-7-7-16 16,0 0 8-16,-2 1 7 0,1-1-5 15,-2 2-4-15,0 7 8 0,-1-6-34 16,-1-1-4-16,0 1-3 0,0-1-8 16,0 0 8-16,-13 11-8 0,6-10 5 15,0 0-9-15,0 1-18 0,1-3-27 0,-2 1-39 16,-8 4-214-16,9-7 78 16,1-2-113-16,-1-3-143 0,2 0-14 0,-2 0 90 15</inkml:trace>
  <inkml:trace contextRef="#ctx0" brushRef="#br0" timeOffset="-199891.13">9023 9258 1480 0,'0'0'27'15,"0"0"-9"-15,0 0 2 0,0 0 30 16,0 0 41-16,5 6 15 0,3 9 95 0,-3-5-141 15,0 2-3-15,0 2-8 0,0 0 6 16,2 2-17-16,5 17 16 0,-7-16-44 16,2 0 2-16,-2-1 2 0,0 1-14 15,-2-2 2-15,4 12-8 0,-4-16 5 16,-1-2 1-16,1-2 4 0,-2-2-9 16,0-1-13-16,0 0-104 0,-1-2-1 15,0-1-80-15,0-1-150 0,0 0-158 16,0 0 52-16</inkml:trace>
  <inkml:trace contextRef="#ctx0" brushRef="#br0" timeOffset="-199608.95">9019 9253 1821 0,'0'-3'-6'15,"0"2"1"-15,0 0 6 0,6 1 3 16,-3 0 62-16,4 0-7 0,-4 0 8 0,2 0-7 16,1 0-20-16,1 0-17 0,7-6-4 15,-5 1-8-15,-1 5-3 0,0-4-4 16,2 1-1-16,-3 0-3 0,9-2 1 16,-7 3 4-16,-1-1-4 0,-1-1-5 15,2 0-2-15,-4-1-21 0,9-5-99 16,-9 6 2-16,0 1-56 0,-2-1-92 15,0 2-125-15,1 2-19 0</inkml:trace>
  <inkml:trace contextRef="#ctx0" brushRef="#br0" timeOffset="-199273.9">9116 9424 1442 0,'-1'1'34'0,"1"-1"19"0,0 0 16 0,0 0-4 16,0 0-13-16,0 0 63 0,0 0-47 15,7 0-6-15,-4 0-22 0,3 0-11 16,-3-7-16-16,7 2-10 0,-5 0-2 16,2-1 6-16,-2 2 0 0,0 0 1 15,3 0-10-15,3-5 0 0,-6 5-3 16,-1 1-17-16,-1 0-32 0,1 1-36 16,-2 0-31-16,3-1-234 0,-3 0 58 15,1 1-63-15,-3 2 34 0,2-2 56 16</inkml:trace>
  <inkml:trace contextRef="#ctx0" brushRef="#br0" timeOffset="-199043.56">9181 9562 1396 0,'-1'6'25'0,"1"2"85"0,0-5-36 15,0 0-11-15,0-2 123 16,4-1-84-16,-4 0 6 0,6 0 17 16,-3 0-5-16,5-10 20 0,-4 5-106 15,1 0-11-15,1-2-15 0,-1 1-2 16,9-10-29-16,-6 6-53 0,-1 0-60 0,-1 0-92 16,1 0-185-16,0 0-142 15</inkml:trace>
  <inkml:trace contextRef="#ctx0" brushRef="#br0" timeOffset="-187980.96">3653 11536 1166 0,'0'0'36'0,"0"0"18"0,0 0 17 0,0 0 79 16,0 0-96-16,0 0-13 0,0 0-15 15,0 0-8-15,0 0-16 0,0 0 1 16,0 0 7-16,0 0 16 0,5 0-7 16,0 0 19-16,2 0 3 0,0 0-13 15,13 3 16-15,5 3-29 16,-11 0-6-16,17 1-7 0,-15-4 0 16,0 0-3-16,0-1 6 0,1 0-6 0,0-2 2 15,1 0-30-15,16 0-301 16,-18 0-115-16,0 0 10 0,-1 0 81 0</inkml:trace>
  <inkml:trace contextRef="#ctx0" brushRef="#br0" timeOffset="-181874.12">5250 11632 1492 0,'-4'-8'135'15,"3"8"-24"-15,-1-2 97 16,1-1-111-16,0 2 7 0,-1-2 2 16,1 2 11-16,-1-1-2 0,1 2-17 15,-1-1 67-15,1 1-110 0,1-1-24 16,0 1-17-16,0 0-14 0,0 0-7 15,0 0-4-15,0 0 11 16,7 0 0-16,7 0 7 0,-5 0-10 16,2 0 8-16,3 0-5 0,1 0 2 0,3 5 1 15,22-1 2-15,3-1-3 16,-20-3 0-16,22 0 5 0,-22 0-7 16,-2 0-18-16,2 0-50 0,-1 0-49 15,-1 0-78-15,21-7-361 0,-3-5-490 16,-22 5 604-16</inkml:trace>
  <inkml:trace contextRef="#ctx0" brushRef="#br0" timeOffset="-178040.12">413 12599 558 0,'0'-5'63'16,"0"5"151"-16,0 0 26 15,-1 0-142-15,1 0 28 0,0 0-40 16,0 0-36-16,0 0 43 16,0 0 3-16,0 0-51 0,0 0 34 15,0 0-6-15,0 0-36 16,0 0 43-16,0 0-11 15,0-5-47-15,0 5 23 0,0 0-20 16,0 0 2-16,0 0 3 0,0 0 1 16,0 0-5-16,0 0-4 0,0 0 4 15,0 0-18-15,0 0-13 16,0 0-5-16,0 0 1 16,0 0 3-16,4 0-3 0,-1 0 6 15,0 0 3-15,3-5 3 0,2 2-2 16,-4 3 1-16,9 0 3 15,3-2-3-15,-7 2 1 16,10 0 0-16,2 0-9 16,-10 0 6-16,13 0 6 0,1 8 4 15,-10-4-6-15,15 3 3 16,1 0-9-16,-14-3-1 16,20 1 2-16,1 2 17 15,-19-4-11-15,24 0 0 0,-22-1-7 16,0-1 4-16,-1 0-2 0,0-1 7 0,-2 0-3 15,3 0-1-15,14 0-1 16,-1 0 2-16,-17 0-3 16,13 0 11-16,-3-4-12 0,-15 4-6 15,9-3 7-15,-4 0 3 16,-10 1-2-16,5 0-10 0,-3-1 5 16,-5 2 9-16,2-2-3 15,1 2-6-15,-4 0 6 16,4 0-4-16,-1 1 4 15,-3 0-4-15,5 0 1 0,0 0-4 16,-3 0-5-16,6 0-22 16,-5 0 5-16,0-4-9 0,0 4-5 0,1-4-15 15,0 4-17-15,0-3-8 0,7-3-125 16,-1 2-116-16,-8 1 11 16,7-1-427-16</inkml:trace>
  <inkml:trace contextRef="#ctx0" brushRef="#br0" timeOffset="-166975.21">4900 12166 1975 0,'0'-2'35'0,"-6"2"13"16,6 0 20-16,-5 0 22 0,-4 0 53 15,-1 10-22-15,4-4-82 16,-8 8-1-16,6-5-25 0,0 1-5 15,-1 1 4-15,-1 1-4 0,1 3 1 16,1 0 3-16,-9 16 6 0,10-14-10 0,0-1-2 16,1-1-3-16,1-1-2 15,2-2-2-15,-2 6-23 16,3-10-22-16,2-6 30 0,0-2-9 0,5 0 14 16,0 0-5-16,2 0-5 0,2 0-5 15,0-5-1-15,1 0-8 0,14-4-24 16,-10 3 24-16,-2 0 3 0,1 1 4 15,-1 0-2-15,-1 2 11 0,-1 1 8 16,7 2-3-16,-10 0 10 0,0 0 2 16,-3 7 4-16,1-2 6 0,-1 2-1 15,0 10 3-15,-4 2-12 0,0-7 8 16,0 11 6-16,-7-11 0 0,1-1-12 16,1 1 2-16,-1-2-4 0,-1 0-21 15,0-1-20-15,-9 6-223 0,8-9-25 16,-2-2-150-16,0-2-15 0,-1-2 66 15</inkml:trace>
  <inkml:trace contextRef="#ctx0" brushRef="#br0" timeOffset="-166659.65">4758 12127 1773 0,'-6'-13'40'0,"1"8"19"0,5 0 24 16,-5 3 11-16,1-1 8 0,0 1-10 15,1 1 37-15,-3 1-96 16,4 0-39-16,2 7 4 0,0 1 2 15,0 3 1-15,0 2-6 0,6 4 0 0,1 3-2 16,-1 3 0-16,12 30 2 0,-8-23 4 16,0-1 5-16,1 1-7 0,-1 1 7 15,1-2 0-15,11 27-5 16,-3-9-83-16,-10-27-15 0,5 13-257 16,-7-20 36-16,-3-1-136 0,2-1 29 15,-2-2 54-15</inkml:trace>
  <inkml:trace contextRef="#ctx0" brushRef="#br0" timeOffset="-165692.02">5090 12185 1349 0,'0'0'40'16,"0"0"19"-16,-4 0 12 0,4 5-13 16,-3 0 1-16,-1-1 5 0,-2 8 78 15,-1 3-11-15,3-5-71 16,-4 11 55-16,4-8-75 0,1 0-7 0,-1 0-16 16,2 0 0-16,-1 2-7 0,1 1-8 15,0 13-3-15,2-14-1 0,0-2 5 16,0 2-2-16,0-2-5 0,7 0 6 15,-1-1-7-15,7 14 5 0,-7-15-3 16,1-1 0-16,0-2-1 0,1 0 1 16,0-3-2-16,0-1 2 0,8-1-3 15,-9-3 5-15,1 0-4 0,-1-9-12 16,0 0-1-16,0-2-15 0,0-2 6 0,3-14-9 16,-4 1 25-16,-4 13 11 15,-1-6 11-15,-1 12-9 0,0 0-2 16,0 2 2-16,0 0-1 0,-8 1 2 15,2 2 1-15,-8-3-15 0,7 4 10 16,-1 0-7-16,1 1-13 0,0 0-33 16,0 0-50-16,0 0-75 0,-5 15-456 15,7-8 214-15,1 1 78 0</inkml:trace>
  <inkml:trace contextRef="#ctx0" brushRef="#br0" timeOffset="-164260.41">5252 12181 1407 0,'0'-2'19'16,"0"0"21"-16,0 1 28 0,0-5 108 16,0 4-92-16,0 0-5 0,0-1-6 0,-6 1 4 15,6-1-11-15,-5 0 36 0,-3 1-37 16,8 2-38-16,-8 0 55 15,5 0-44-15,-1 0-2 0,1 0-21 16,-1 8-6-16,0-1-9 0,-2 1-3 16,-2 11-1-16,3-9 5 0,1 3-1 15,0 0-2-15,1 1 1 0,0 0-2 16,1 12-3-16,2-4-2 16,0-11 7-16,0 6-3 0,0-10-4 0,0 0 0 15,0-1-5-15,0-1 4 0,5 0 0 16,-1-2 0-16,6 2 0 0,-5-3 11 15,0 0-2-15,1-1 1 0,-1 0 1 16,2-1-8-16,8 0 4 0,0 0 3 16,-8 0-1-16,7 0-7 15,-7-7 2-15,-1 7 5 0,-2-4-2 16,1 4 3-16,-1-5 2 0,0 5-5 16,0-8-1-16,-1 6 0 0,-1 0 2 15,0 0-4-15,0 0 4 0,0 0-1 16,1-3-4-16,2-2 2 15,-3 4 1-15,5-4-29 0,-2 3 4 0,0-1 0 16,1 0 3-16,0 0-3 16,0 0-5-16,1 1 0 0,5-2-24 0,-7 5 50 15,0 1 3-15,-3 0 4 0,1 0-2 16,-1 8-6-16,0 12 0 0,-2 4 8 16,0-11-1-16,0 16 3 15,0-14 3-15,-5-1-1 0,0-1 2 16,-1-1 12-16,0-1 8 0,-1-1 9 15,-9 4 54-15,6-9-48 0,2-3-11 16,-2-2-17-16,2 0-2 0,-1 0-14 16,-9-14-12-16,1-6 0 15,10 7 12-15,-6-17 2 0,8 15-5 0,0-1 10 16,2-1-2-16,-1 1-16 0,2 0-25 16,0 2-36-16,-1-11-228 0,2 16 30 15,0 2-175-15,1 1 9 0,-1 3 56 16</inkml:trace>
  <inkml:trace contextRef="#ctx0" brushRef="#br0" timeOffset="-162964.58">5598 12114 1305 0,'0'0'43'16,"0"0"38"-16,0 0 25 0,0 0 15 15,0 0-21-15,0 0-21 0,0 0 79 16,-3 0-81-16,3 0-8 0,-2 0-17 15,2 0-11-15,-2 0-12 0,0 0 38 16,-1 0-1-16,1 0-34 0,-1 0 47 16,2 0-45-16,0 0-9 15,-1 0-14-15,-1 6-12 0,2 0-4 0,-2 1-2 16,3 14-7-16,0-9 13 0,0 2-4 16,0 1 3-16,5 2-2 0,1 1-3 15,8 16 0-15,2-1 1 16,-5-18 7-16,9 11-11 0,-10-15 7 15,0-2-8-15,1-2 2 0,-1-1 6 16,1-2-1-16,-1-1-4 0,8-3-12 16,-9 0 15-16,-1-7-2 0,-1 0 5 15,-1-1 0-15,-1 1-5 0,3-10 11 16,-5 1 5-16,-2 9-5 0,-1-5 8 16,0 7-4-16,0 1-1 0,0 1 0 15,-7 0-7-15,1 1-3 0,-1 2-2 16,-8 0-28-16,6 0-4 0,0 6-28 15,0 1-22-15,0-1-22 0,0 0-23 16,-7 7-265-16,5-3-446 16,7-6 464-16</inkml:trace>
  <inkml:trace contextRef="#ctx0" brushRef="#br0" timeOffset="-162146.02">5828 12153 1409 0,'-1'0'34'15,"0"0"33"-15,0 0 25 0,1 0 24 0,0 0 60 16,0-10-101-16,0 6-63 16,0-5 20-16,0 4-15 0,0 0-6 15,0-2-1-15,0 0-7 0,0 0 4 16,0-1-2-16,6-7 10 0,-2 8-6 15,-1-1 1-15,1 2-9 0,2-2 3 16,-1 1 2-16,9-6-3 0,2 5-3 16,-8 5 2-16,9 1 2 15,-10 2-11-15,0 0 6 0,1 6 2 0,0 0 4 16,0 1 5-16,-1 1-3 16,7 12-8-16,-7-9 0 0,0 1-1 0,-1 1 8 15,-2 2 0-15,0 1 2 0,3 16 2 16,-4 0-1-16,-1-16-7 15,-2 12 4-15,0-16-2 0,0 0 1 16,0-3 7-16,0-2-4 0,-6 1 3 16,1-3 2-16,-4 3 17 0,4-6-20 15,-1-1-2-15,0-1-15 0,1 0-2 16,-2 0-1-16,-3-7-4 0,1-6 7 16,5 6 8-16,0-11-9 15,2 9 7-15,2-1-3 0,0 0 1 16,0 1 3-16,0-1-1 0,7 1-1 0,6-8 5 15,-6 10-3-15,0 1-3 16,2 1-3-16,-1 1 4 0,1 2-3 16,9 1 11-16,0 1-4 0,-8 0-4 15,11 13 6-15,-11-6-6 0,0 1 3 16,1-1-1-16,0 1-20 0,-1 1-22 16,2 1-58-16,7 8-251 0,-9-10 54 15,-1 0-112-15,-1 0 13 0,-2-2 55 16</inkml:trace>
  <inkml:trace contextRef="#ctx0" brushRef="#br0" timeOffset="-160144.64">6223 11908 1447 0,'0'0'38'16,"0"0"137"-16,0 0-65 0,0 0-12 15,0 0-18-15,0 0 3 0,-5 0 0 16,2 0-19-16,-4 0 18 0,3 0-60 15,0 0 8-15,0 7 10 0,-2-1 7 0,0 1 7 16,-6 9 17-16,-3 3-38 16,8-8-31-16,-7 14 9 0,7-13 2 15,2-1-1-15,-1 0-8 0,2-2-2 16,1-1-8-16,0-1-5 0,0 0-13 16,2-6 8-16,1 0 11 0,0 1-3 15,0-2 9-15,6 1-4 0,7 1 4 16,3-1 1-16,-6 0-5 15,11-1-18-15,-9 0-21 0,-1 0-2 0,0 0-12 16,1 0 1-16,0 0 23 16,-2 0 3-16,10 0 11 0,-12 7 16 15,0 1 3-15,0-1 0 0,-3 2 3 0,1 0-5 16,2 11 3-16,-2 1-14 16,-5-10 7-16,0 11 3 0,-1-13 4 15,0 0 4-15,0-1 4 0,0-2-1 16,-6-1 13-16,1-2-10 0,-6-3 11 15,6 0-11-15,-1-12 15 0,0 0 3 16,1-4 8-16,-1-3-5 0,-7-26 18 16,2-9-31-16,6 25-12 15,-6-28 0-15,6 30-2 0,0 1-10 16,0 1-15-16,0 4-38 0,0 1-73 0,-1 5-135 16,-5-4-878-16,6 19 640 0</inkml:trace>
  <inkml:trace contextRef="#ctx0" brushRef="#br0" timeOffset="-58694.14">7125 7205 1735 0,'0'0'29'0,"0"0"12"0,0 0 28 16,-4 0 115-16,4 0-76 0,0 0-5 15,0 0-11-15,0 0 17 0,0 0-12 16,0 0 81-16,0 0-96 0,0 0-3 16,0 0-5-16,0 0-1 0,0 0-32 15,0 0-6-15,0 0-34 0,0 0-1 0,0 0-6 16,0 0-4-16,0 0 4 0,0 0-4 15,4 0 16-15,0 0-8 16,2 0 6-16,1 0-1 0,1 0-3 0,14 0 7 16,-8 0-6-16,1 0 4 0,2 0-5 15,0 0 13-15,2 0-5 0,22 0 16 16,-21 0-18-16,2 0 5 0,-2 0-3 16,1 0 3-16,0 0-1 0,17 12 9 15,-21-8-20-15,1 1 0 0,-2 0 3 0,-1-2-4 16,-1 1 5-16,12 2 3 15,-14-4-4-15,-1-1-2 0,-2 1-3 16,-1 0 3-16,0-2-8 0,4 0-51 16,-7 0-41-16,-2 0-73 0,1 0-63 0,-1 0-78 15,0 0-157-15,-2 0-716 0</inkml:trace>
  <inkml:trace contextRef="#ctx0" brushRef="#br0" timeOffset="-56551.31">10113 7354 1254 0,'1'0'8'16,"1"0"32"-16,0 0 14 15,-1 0 14-15,1 0 16 0,1 0-27 0,4 0 59 16,-2 0-78-16,1 0 5 0,0 0-18 16,1 0-6-16,8 0-6 0,-6 0-15 15,0 0 3-15,0 0 0 0,-1 0 1 16,1 0 1-16,6 0-297 0,-9 0-160 16,1 5 1-16</inkml:trace>
  <inkml:trace contextRef="#ctx0" brushRef="#br0" timeOffset="-53827.22">1233 5623 356 0,'-3'0'4'0,"1"-6"1"16,0 6-16-16,1 0-19 0,-1 0-31 15,-1 0-28-15,2 0 11 0</inkml:trace>
  <inkml:trace contextRef="#ctx0" brushRef="#br0" timeOffset="-52077.19">10903 6118 1859 0,'0'-11'65'0,"0"8"3"15,0-2 31-15,0 3-1 0,0-1 24 16,0 1-12-16,0-2 57 0,0 2-125 16,0 0-16-16,0 1-9 0,0 1-15 0,0 0 7 15,4 0-9-15,-4 0 0 0,1 0-8 16,-1 0 5-16,0 0 0 0,3 0 1 15,-1 0 4-15,1 5-8 0,0 0 10 16,1 1-2-16,1-1 2 0,7 13 6 16,-6-8-3-16,0 0-6 0,0 2 13 15,-1-2 1-15,-2 2 3 0,3 10 26 16,-6-10-20-16,0-2-2 0,0 1-3 16,0 1-3-16,-12 9-4 0,5-12-8 0,-1 0-8 15,1 0 1-15,-3 0 12 0,1-1-15 16,-10 5 6-16,9-7-18 0,0-1-9 15,-1 0-30-15,1-1-35 0,-2 1-29 16,-8 2-204-16,10-4 105 0,1-3-144 16,-1 2-171-16,2 0 45 0</inkml:trace>
  <inkml:trace contextRef="#ctx0" brushRef="#br0" timeOffset="-46388.36">7259 5522 967 0,'-1'0'39'0,"1"0"40"16,0 0 17-16,0 0 122 0,0 0-136 16,0 0-4-16,0 0 0 0,0 0-6 15,0 0-8-15,0 0 61 0,0 0-77 0,0 0-4 16,0 0-17-16,0 0-11 0,0 0-4 16,0 0-14-16,0 0-5 0,0 0-10 15,0 0 6-15,5 0 2 0,4 0 4 16,-5 0 9-16,0 0-8 0,0 0 6 15,2 0 2-15,1 0-2 0,10 0 19 16,-7 0-20-16,-1 0-2 0,2 8 2 16,1-1-4-16,-1-7 11 0,13 11 1 15,-12-11-6-15,0 4-3 0,0-1 2 16,0-3-3-16,-2 5-79 0,11 3-540 16,-11-5 111-16,-1 0 79 0</inkml:trace>
  <inkml:trace contextRef="#ctx0" brushRef="#br0" timeOffset="-45979.55">7512 5457 789 0,'6'0'0'0,"0"0"12"15,-1 0 50-15,2 0 10 0,6 0 81 16,-7 0-99-16,1 0 19 0,-1 0 3 0,0 8 7 16,0-2-26-16,4 8 18 15,-5-6-29-15,-1 1-10 0,-2 1-8 0,1-1-6 16,-3 3-18-16,0 13-16 0,0-13-43 16,0 0-52-16,-7 2-107 0,3 0-155 15,-2-1 10-15</inkml:trace>
  <inkml:trace contextRef="#ctx0" brushRef="#br0" timeOffset="-34588.58">7873 5546 1687 0,'0'0'34'16,"0"-5"116"-16,0 5-43 0,0 0-16 0,0-3-20 16,0 3 3-16,0-3-21 15,0 3 14-15,0 0-47 0,0 0-8 0,0 0-1 16,0 0-7-16,0 0-7 0,0 0 15 15,0 7-3-15,0 1 8 0,4 1-5 16,-1 2-10-16,3 15 4 0,-4-12-7 16,0 1 1-16,-1 2 2 0,1 0-6 15,-1-1 1-15,0 15-20 0,0-16 10 16,-1-2 3-16,0-2-2 16,0-2 0-16,0-2 3 0,0 2 2 0,0-6 12 15,0-2 10-15,0-1-1 0,0 0-4 16,0 0-18-16,0 0 5 0,0-7-7 0,0 0 11 15,0 0-12-15,0-2-5 16,-7-10 4-16,1 8 16 0,6-1 2 0,0-1-2 16,-4-1-4-16,4-1-5 0,0-14-6 15,0 13 5-15,0 2 3 0,0 0 2 16,5-1 3-16,0 3-2 0,3-11 0 16,-2 13-1-16,-1 0 9 0,0 1-3 15,0 0-14-15,5-4-28 0,-4 7 13 16,0 1 8-16,-1 1 6 0,0 1-2 15,1 1 1-15,5-1-15 0,-6 2 8 16,-1 1-1-16,0 0 7 0,-1 0 6 0,1 0 1 16,1 12 7-16,-3-3 2 0,-2 1-2 15,0-1-2-15,0 2 8 0,0 11-3 16,0-9 3-16,-7-1-12 0,2-1-3 16,0 0-9-16,0-1-12 0,-6 8-38 15,5-9 36-15,1-1-4 0,0-1-9 16,1-3-25-16,0 1-46 0,-4 0-365 15,5-5 100-15,-1 1 3 0,0-1 96 16</inkml:trace>
  <inkml:trace contextRef="#ctx0" brushRef="#br0" timeOffset="-34167.84">8100 5473 1655 0,'0'0'13'0,"0"0"8"15,0 0 1-15,4 0 32 0,-4 0 17 16,4 0 97-16,-1 0-98 0,-3 7-25 0,3 1-19 16,0 0 1-16,1 0-15 15,0 9-4-15,-1-8-6 0,-2-1 1 0,2 0-13 16,-3 0-41-16,2 0-76 0,0 7-474 16,-1-9 103-16,0 2 75 0</inkml:trace>
  <inkml:trace contextRef="#ctx0" brushRef="#br0" timeOffset="-33982.09">8090 5330 1565 0,'0'-6'-88'0,"0"4"-35"16,0 0-154-16,0 2-86 0,0 0 32 15</inkml:trace>
  <inkml:trace contextRef="#ctx0" brushRef="#br0" timeOffset="-33604.89">8324 5453 1803 0,'-6'0'39'0,"0"0"18"0,1 7 16 0,0-1 12 15,0 1-18-15,-6 6 39 0,6-6-86 16,0 2-2-16,2 1-8 16,0-1 3-16,1 1 9 0,0 11 8 0,2-11-17 15,0 0-10-15,0 0 1 0,0 0-1 16,5-1-9-16,4 8-7 0,-5-10-14 16,2-2-17-16,1-1-28 0,-1-2-36 15,0-2-39-15,8 0-374 0,-7 0 78 16,-1-10 24-16,0-1 103 0</inkml:trace>
  <inkml:trace contextRef="#ctx0" brushRef="#br0" timeOffset="-33293.96">8376 5310 1753 0,'0'-3'7'0,"0"2"10"16,0 0 7-16,0 1 4 0,0 0 93 16,2 0-50-16,-2 0 8 0,4 8-31 0,-2 1-13 15,1 0-10-15,4 17 14 16,-4-11-24-16,-1 3-3 0,0 2-7 0,1-1 1 16,-1 3-3-16,-1 20-6 0,0-23 3 15,-1-2 0-15,0-2 5 0,1 0-10 16,0-4-4-16,0 5-15 0,1-10 16 15,-1-2 0-15,1-2 0 0,0 0 4 16,1-2 6-16,4 0 0 0,-3 0 0 16,0-7-9-16,3 0 11 0,-1-2-4 15,1 0 1-15,9-16-4 0,-8 11-22 16,1 1-34-16,0-4-47 0,0 3-78 0,-1-1-131 16,6-10-615-16,-10 14 560 0</inkml:trace>
  <inkml:trace contextRef="#ctx0" brushRef="#br0" timeOffset="-33000.01">8470 5559 1840 0,'0'0'4'16,"0"0"-2"-16,0 0 38 0,0 0 9 15,6 0 8-15,-6 0 2 0,11 6-36 16,-5-6-20-16,-2 8 0 0,2-2-3 16,2-1-2-16,-2 1 2 0,10 2 2 15,-7-3-5-15,-2-1 1 0,2-1-24 16,-1 1-53-16,10-1-319 0,-11-3 7 16,0 0-51-16,1 0 83 0</inkml:trace>
  <inkml:trace contextRef="#ctx0" brushRef="#br0" timeOffset="-32734.83">8656 5440 1906 0,'-6'-3'19'16,"1"3"16"-16,2 0 31 0,-1 0 19 15,-2 0 67-15,4 6-104 0,-1-2-12 16,0 2-16-16,0-1-4 0,2 1-7 15,1 5-14-15,0-5 10 0,0 0-7 16,0 0 2-16,7-1-4 0,-2 1-6 16,4 7 5-16,-5-8 3 0,1 2 3 15,-1-1-2-15,0 0 5 0,-1-1-3 0,3 6 7 16,-3-7-7-16,-1 3 9 0,-1-4-1 16,-1 2 3-16,0 1-8 15,0 5-31-15,0-4-30 0,0 0-40 0,-6 1-40 16,-1 1-66-16,1 1-134 0,-7 10-595 15,4-10 549-15</inkml:trace>
  <inkml:trace contextRef="#ctx0" brushRef="#br0" timeOffset="-32203.46">9033 5466 2243 0,'-3'-6'35'0,"1"3"33"16,-4-1 160-16,4 1-112 0,1 0-28 15,1 1-38-15,0 2-26 0,0-2-27 0,0 0-21 16,0 1 8-16,0-1 5 0,6 0 9 16,-2 0 2-16,2 1 2 0,5-3 3 15,-2 2-5-15,-1-1 3 0,2 0-5 16,2-2-22-16,8-3-154 0,-10 2 10 15,0 2-51-15,0 0-63 0,-3 1-165 16,2 0-86-16</inkml:trace>
  <inkml:trace contextRef="#ctx0" brushRef="#br0" timeOffset="-31870">9058 5398 1796 0,'-3'5'32'0,"1"3"19"16,-2 0 9-16,1 2-8 0,3-1-15 15,-4 13 1-15,4-11-26 0,0 1-4 16,0-2-2-16,0 1-3 0,6-2-3 16,4 8-7-16,-3-10 1 0,-1-2 3 15,1 1-2-15,2-3 8 0,9 0 1 16,1 0-7-16,-1 1 2 15,-8-1 3-15,-1 1 2 0,-4 0 1 0,3 0 4 16,-5 1 6-16,4 5 31 0,-5-5-30 16,-2 0 11-16,0 2-7 0,0 0-4 15,0 2 1-15,-17 10-17 0,9-10 0 16,-1 1-24-16,-1-1-34 0,0 1-59 16,2-1-94-16,-12 5-614 0,11-7 379 15,1-3 96-15</inkml:trace>
  <inkml:trace contextRef="#ctx0" brushRef="#br0" timeOffset="-31280.23">9676 5540 1737 0,'2'-2'12'0,"0"-1"2"0,-1 3-1 16,0 0 5-16,2 0 54 0,-1 0-21 16,1 0-3-16,-1 0-22 0,1 8 1 15,2 1-15-15,3 11 3 0,-4-8-10 16,1 2 4-16,-2 0 1 0,1 0-1 16,-3-1-9-16,2 10-8 0,-1-16-1 15,-1-1 9-15,0 0 6 0,1-3-8 16,-1-2 0-16,-1-1 2 0,2 0 18 0,-1 0-3 15,1-9 19-15,0 1 2 0,3-14 19 16,-3 10-51-16,1-3-4 0,1 1-8 16,0 1 11-16,0-2-17 0,5-9-121 15,-6 13-14-15,0 3-93 0,1 0-150 16,0 1-78-16,0 1 59 0</inkml:trace>
  <inkml:trace contextRef="#ctx0" brushRef="#br0" timeOffset="-30941.98">9934 5504 2026 0,'0'0'57'0,"-6"0"6"0,2 0 18 0,-1 0-1 16,1 8 3-16,-2-2-12 0,-4 9 46 15,4-6-72-15,2 2-16 0,-2-1-11 16,3 1-6-16,2 2-11 0,1 10-1 16,0-12 0-16,0-1 1 0,0-1-3 15,4-1-8-15,10 2-25 0,-9-7 27 16,2-3 3-16,0 0-1 0,1 0 7 0,-1 0-1 16,8-18-5-16,-7 8-9 15,-1-3 4-15,0 2-1 0,0-2 3 0,-2 0 2 16,3-10-4-16,-5 13 16 0,-1 0 4 15,-2 2-4-15,0 1 0 0,0-6-45 16,-8 9 12-16,-1 0-14 0,2 1-5 16,-1 0-34-16,1 3-36 0,-8 0-231 15,8 0 74-15,0 8-158 0,1 1-12 16,1-2 46-16</inkml:trace>
  <inkml:trace contextRef="#ctx0" brushRef="#br0" timeOffset="-30382.94">10101 5493 1819 0,'0'0'38'0,"0"0"26"0,0 0 16 16,0 0-1-16,0 0-20 0,0 0 9 0,0 8-36 16,0-1-7-16,0 1-5 0,0 1 0 15,0-1-9-15,0 11-2 0,0-10-8 16,0 1 1-16,0 0-1 0,0-1-6 16,5 6-7-16,0-10 3 0,0 0-8 15,-2-1-12-15,2-2-5 0,0-2-21 16,4 0-104-16,-4 0 55 0,0-12-41 15,0 1-18-15,0 0-57 0,0 1-27 16,2-12-227-16,-5 11 298 0,1 2 38 16,-2-1 46-16,2 2 15 0,-3 0 19 15,3-2 38-15,-2 10 139 0,1 0 103 0,0 0 15 16,-1 0-5-16,3 22 17 0,-3-13-148 16,3 0 15-16,-2 2 6 0,1-2-14 15,0 0-6-15,4 5 82 0,-2-6-105 16,0-2-12-16,-2-2-21 0,3 1-33 15,-2-3-4-15,5-2 32 0,-5 0 13 16,-1 0 28-16,0 0 0 0,0-7 10 16,1 0-36-16,2-7-5 0,-4 6-50 15,3-2 7-15,-3 2 0 0,0-3-5 16,1-6 7-16,-1 8-25 0,-2-1-40 16,0 0-50-16,0 1-47 0,0 0-56 0,0-6-434 15,0 7 159-15,0 3 59 0,0 0 109 16</inkml:trace>
  <inkml:trace contextRef="#ctx0" brushRef="#br0" timeOffset="-30014.77">10449 5414 2061 0,'0'0'40'0,"0"-2"38"0,0 2 139 16,-6 0-124-16,1 0-20 0,-1 6-17 16,0 0-11-16,1-1-16 0,-7 12-12 15,7-8-18-15,1 1 2 0,1 0 0 16,2 1-3-16,1-1 1 0,0 10-13 16,0-11-2-16,6-2-6 0,-1-1-11 15,1-1-14-15,0 0-1 0,8 1-41 16,-6-5 72-16,-1 2 10 0,-2-2 7 15,1 1 10-15,3 5-3 0,-5-5-1 16,-3 0-7-16,1 2 7 0,-2 1 4 16,0-2-5-16,0 8-27 0,-5-5-29 0,-2 3-36 15,0 0-37-15,-1 2-40 0,1 1-53 16,-13 12-552-16,10-15 337 0,2 1 83 16</inkml:trace>
  <inkml:trace contextRef="#ctx0" brushRef="#br0" timeOffset="-29032.62">11014 5410 1835 0,'-6'6'34'0,"-3"7"121"15,5-8-44-15,1 2 3 0,0 1-10 16,0-1-9-16,-4 11 33 0,5-8-98 16,0 1-7-16,2 0-4 0,0-1 2 15,0 0-14-15,0 7 5 0,0-9-17 16,0 0 8-16,7-2-5 0,-2-1-7 15,7 1-3-15,-6-3 4 0,1-1 0 16,-2-2 3-16,2 0-17 0,0 0-6 0,5-9-74 16,-7 2 52-16,0 0-7 0,-1 0 5 15,-2 0-18-15,-2-7-91 16,0 6 89-16,0 1 14 0,0-2 7 0,0-1-5 16,-6 1 4-16,-6-7-17 0,6 9 53 15,0-2 16-15,1 1-6 0,0 2 8 16,-5-8 11-16,7 8-8 0,-1 1-8 15,2 0-5-15,1 2 5 0,1-1 2 16,0-1 3-16,0 4 1 0,6-2 2 16,1 1-3-16,-2-1 0 0,12-4 6 0,-9 3 1 15,2 0 3-15,1-1 2 16,0 1 3-16,11-6 27 0,-11 4-27 0,0 0-2 16,2-1-5-16,-1 0 0 0,0-1 0 15,13-10 6-15,-13 6-7 0,-1 2-4 16,-1-1 7-16,-1-1-12 0,5-9 10 15,-9 12-7-15,-1-1 5 0,-3 1-8 16,-1 2 0-16,0 1 1 0,0-5 3 16,-5 6-5-16,-3 0 4 0,2-1-4 15,-2 1 12-15,-8-4 24 0,9 6-9 16,1 0 4-16,-1-1 10 0,1 2 2 0,0 1 0 16,-2 0 16-16,5 1-46 0,0 0-8 15,1 0-8-15,1 0 3 16,1 18 4-16,0-8-1 0,0 4 1 0,0 2 8 15,0 2-12-15,6 2 5 0,3 24 4 16,-5-21 0-16,0 0 0 0,-1 1 3 16,0-1 7-16,2 23 2 0,-3-25-25 15,-1-1 6-15,1-2 3 0,-2-2 12 16,0-2 14-16,0 6 40 0,0-12-19 16,0-4 2-16,0 0-10 0,0-2-10 15,0-1-18-15,-5-1-15 0,1 0 5 16,0 0-10-16,1-7 0 0,-1 2 2 15,-2-7-14-15,5 5 14 0,1 0-8 0,0 0 5 16,0 0 9-16,0-9-4 0,8 8-11 16,0-1-59-16,1-1-64 0,0 1-126 15,14-11-772-15,-10 11 511 0,1-2 125 16</inkml:trace>
  <inkml:trace contextRef="#ctx0" brushRef="#br0" timeOffset="-28406.39">11784 5197 2094 0,'-5'-9'98'0,"3"5"3"0,1-1 42 16,-1 3-2-16,1-2 13 0,1-1 70 15,0 3-166-15,0 2-31 0,0 0-19 16,0 0 4-16,0 0-4 0,0 0 12 0,6 6-7 15,1 0 5-15,1 1 3 0,2 2 10 16,15 14 32-16,-11-9-32 0,1 0-4 16,0 3-8-16,0-1-10 15,15 13-7-15,-17-16-2 0,-2 1 2 0,1-2-34 16,-1 0-49-16,-2-1-50 0,7 8-287 16,-10-13 179-16,0 2-37 0,-2-2-91 15,0 0-180-15,-1 1 34 0</inkml:trace>
  <inkml:trace contextRef="#ctx0" brushRef="#br0" timeOffset="-27982.27">12046 5125 2318 0,'0'-1'84'0,"0"1"-2"0,0 0 26 16,-6 0 3-16,0 7 5 0,-2 2-2 15,-11 14 80-15,8-9-125 0,-3 5-32 16,-1 1-15-16,0 2-11 0,-2 3-30 16,-18 22-152-16,18-23 14 0,-1-2-65 15,2-1-59-15,2-2-200 0,-11 14-753 16</inkml:trace>
  <inkml:trace contextRef="#ctx0" brushRef="#br0" timeOffset="-26914.5">9069 6107 1906 0,'0'0'22'15,"0"3"16"-15,0-3 7 0,0 0-7 16,0 0-8-16,0 0 1 0,4 0 33 0,-4 0 2 16,6 0 10-16,0 0-6 15,7 0 16-15,-4 0-28 0,-1 7-7 16,1-7-5-16,2 5-16 0,-1 0-16 0,11 0-4 15,-11-2-12-15,0 1 5 0,0-4-1 16,0 2 6-16,0 0-2 0,8 0-164 16,-8-2-2-16,0 0-107 0,0 0-128 15,-1 3-183-15</inkml:trace>
  <inkml:trace contextRef="#ctx0" brushRef="#br0" timeOffset="-26666.52">9249 6071 1674 0,'0'-1'-4'15,"6"-1"47"-15,-6 2 20 0,12-2 112 16,-7 2-122-16,-1 0-9 0,0 0 3 15,2 0-4-15,0 0 0 0,6 0 36 16,-5 7-43-16,-2-2 10 0,0 1 0 0,2 2 0 16,1 7 8-16,-6-5-45 0,-1 0-7 15,1 1-1-15,-2 0-3 0,0 1-37 16,0 14-119-16,0-12 12 0,-6 0-50 16,-1 0-130-16,0 0-178 0,2 1 28 15</inkml:trace>
  <inkml:trace contextRef="#ctx0" brushRef="#br0" timeOffset="-25858.29">9639 6104 1637 0,'0'5'28'15,"0"2"26"-15,0 0 15 0,0 2 14 0,5 8 36 16,-5-7-73-16,5 0-1 0,1 2-6 16,-3-1-3-16,4 12 32 0,-6-12-46 15,2 1-1-15,0-1-3 0,-2 0-8 16,1-2 4-16,-1 7-5 0,-1-10-10 15,0-1 5-15,0-1 2 0,0 0 1 0,0 0 0 16,0 1-6-16,0-3 3 16,-5 1-4-16,0-2 2 0,1 1 1 15,-6-2-14-15,7 0 6 0,0 0-10 0,-2 0 0 16,0-8 6-16,1-1-4 16,0-10-15-16,1 8 19 0,2-3 1 0,1-1 8 15,0-1 4-15,0-3 5 0,8-18 2 16,-1 18-5-16,0 0-6 0,2 0 3 15,-2 0-3-15,2 1-2 0,11-13 7 16,-11 17 3-16,1 2-8 0,-2 2-2 16,2 1-4-16,9-2-13 0,-12 8 9 15,0 3-5-15,1 0-2 0,-3 0 1 0,0 0 5 16,0 15 13-16,-3-7 3 16,-2 2-3-16,0-1 2 0,0 2-5 0,0 0-11 15,-13 14-42-15,6-14 21 0,0-1-14 16,-1 3-17-16,1-2-36 0,-7 8-278 15,8-10 19-15,-1-2-61 0,1-1 70 16</inkml:trace>
  <inkml:trace contextRef="#ctx0" brushRef="#br0" timeOffset="-25177.72">9867 6033 1939 0,'-1'-2'43'0,"0"0"38"16,-1-1 142-16,2 1-114 15,0 2-12-15,0-2 0 0,0 2-9 16,0 0-30-16,0 0-17 0,0 0-41 0,0 0-6 15,0 0 1-15,0 0 10 0,6 13 8 16,-6-5-3-16,4 0-5 0,2 1 0 16,-3 1-20-16,2-1-34 0,3 11-185 15,-6-9 54-15,1-1-58 0,1-2-90 16,-2 0-211-16,1 5-376 0</inkml:trace>
  <inkml:trace contextRef="#ctx0" brushRef="#br0" timeOffset="-24994.71">9885 5872 2361 0,'0'-17'0'0,"0"11"4"15,0 2 2-15,0 2-14 0,0-1-18 16,0 1-175-16,0 2 2 0,0 0-125 15,0 0-184-15,0 7 36 0,0-2 90 16</inkml:trace>
  <inkml:trace contextRef="#ctx0" brushRef="#br0" timeOffset="-24662.38">10079 5999 2034 0,'0'-4'59'0,"0"0"30"0,0 2 36 0,0 0 8 16,0 0 98-16,-6 1-138 15,6 1-41-15,-6 0-12 0,1 0-12 0,-1 0-8 16,-3 11 32-16,4-3-29 0,1 0-12 15,0 1 9-15,1 2-5 0,-1-1 10 16,2 13 24-16,2-12-35 0,0 0-2 16,0-1-11-16,0 0-5 0,0 0 6 15,10 6-26-15,-5-9-19 0,0-1-44 16,2-1-38-16,-2-1-51 0,10-1-251 16,-8-3 107-16,0 0-224 0,1 0 17 15,1-7 51-15</inkml:trace>
  <inkml:trace contextRef="#ctx0" brushRef="#br0" timeOffset="-24216.84">10123 5862 1977 0,'0'-4'26'0,"0"-4"86"16,0 4 26-16,0 1-58 15,0 2-55-15,0 0-5 0,0 1-19 0,0 0 7 16,5 0 7-16,-2 6 45 0,2 0-24 16,-1 2-9-16,1 2-3 0,-2 2-17 15,2 2-1-15,5 18-4 0,-5-13 0 16,-1 0 2-16,-1 1-5 0,1 1 3 15,4 17-12-15,-6-19 1 0,1-1 8 0,0-2 3 16,1 1-2-16,-3-5-5 16,6 9-28-16,-5-14 21 0,0-1-1 15,-1-3 3-15,1-2 6 0,-1-1-5 0,3 0 22 16,-1-7 0-16,-1-2-2 0,2-2-1 16,0 1 1-16,-1-3-5 0,10-16 5 15,-7 13-11-15,-1 2-4 0,3 0 4 16,-2 0-22-16,7-10-115 0,-9 14 6 15,1 0-47-15,0 3-78 0,-4 1-185 16,3 0-61-16</inkml:trace>
  <inkml:trace contextRef="#ctx0" brushRef="#br0" timeOffset="-23953.13">10239 6092 2058 0,'-1'1'29'0,"1"0"11"0,-1-1 12 15,1 2 28-15,0-1-64 0,0-1-11 16,0 0-6-16,0 0 8 0,5 0 5 16,0 0-4-16,-1 0-7 0,1 9 1 0,0-3-7 15,1 1 10-15,8 6-5 16,-5-5-18-16,-1 0-55 0,1-2-75 15,0 2-163-15,-2-2-246 0</inkml:trace>
  <inkml:trace contextRef="#ctx0" brushRef="#br0" timeOffset="-23098.53">10643 5946 1804 0,'-1'0'37'15,"-3"0"21"-15,-1 0 113 0,2 0-100 16,-2 0 2-16,0 6-9 0,-1-1 5 0,-1 0 1 16,-9 5 57-16,8-3-73 0,-2-1-6 15,3 0-20-15,-1 1-1 0,1-1-12 16,-5 4-5-16,7-4-11 0,2-2-2 16,-1 1 3-16,2 1-6 0,1 0 0 15,1 4-1-15,0-5-4 0,0 1 3 16,8-1-2-16,1 1 2 0,9 0 5 15,-9-2-2-15,2-2 2 0,0-1-2 16,0-1 8-16,1 0 3 0,11 0-2 16,-14 0-7-16,1 0-3 0,-3 0 2 0,-2 0-7 15,0 0 4-15,-1 0-8 0,-3 0-2 16,-1 0-8-16,0 0 2 0,0 0 1 16,0 7-7-16,0-3 4 0,-7 0-15 15,1 2-16-15,-1 1-25 0,0 1-15 16,-8 7-114-16,8-7 89 0,-1-2-70 15,1 1-155-15,1-2-110 0,0 0 39 16</inkml:trace>
  <inkml:trace contextRef="#ctx0" brushRef="#br0" timeOffset="-21521.03">11253 5890 1516 0,'0'0'54'0,"0"-2"40"15,0 1 198-15,0 1-163 0,0 0-29 16,0 0-30-16,0 0-2 0,0 0 2 0,-5 6 80 15,-1-2-94-15,1 2-29 0,0-1-13 16,0 3-8-16,0-1-2 16,-3 13 9-16,5-11-13 0,0 4-5 0,3-1 1 15,0 0 0-15,0 11-1 0,0-12 4 16,6-1-10-16,1 0-9 0,-1-2-36 16,0 1-38-16,12 4-217 0,-9-7 69 15,0-2-199-15,1-2-72 0,-1-2 46 16</inkml:trace>
  <inkml:trace contextRef="#ctx0" brushRef="#br0" timeOffset="-21129.84">11379 5923 2086 0,'0'0'23'16,"-4"0"16"-16,0 0 27 0,2 0 80 16,0 0-97-16,-1 6-25 0,1-1-18 15,2 0-3-15,-1 1 3 0,1 7-3 16,0-5-3-16,0 1-3 0,0-2 2 16,0 2 4-16,6-2-2 0,5 5 5 15,-6-8-4-15,0 0-1 0,0-2-5 16,0-1-4-16,7 0-2 0,-8-1 5 0,0 0 2 15,2-7 0-15,-2 2 3 0,2-1 0 16,1-6 3-16,-4 7 5 0,-1-1-5 16,-1 1 2-16,-1-1-6 0,0 1 1 15,0-6 1-15,0 6-8 0,-6 2-10 16,0-2-21-16,-1 1-6 0,-4-1-87 16,4 2 54-16,2 2-35 0,0 1-47 15,-1 0-94-15,2 0-219 0,-7 0-368 16</inkml:trace>
  <inkml:trace contextRef="#ctx0" brushRef="#br0" timeOffset="-20714.91">11484 5901 1273 0,'3'0'-1'0,"0"0"5"15,0 0 4-15,-2 0 28 0,1 0 36 16,2 0 9-16,0 5 28 0,3 7 53 15,-4-6-88-15,1 2-23 0,0-1 2 16,0 3-15-16,-1 1 2 0,3 11 19 16,-3-11-31-16,-1-1-15 0,0-1-6 15,0-2-1-15,-1 0 3 0,0 0 13 16,0-7-6-16,0 0 9 0,-1 0 9 0,1 0 5 16,0 0 34-16,1-6-53 15,-1-1-11-15,0-1-6 0,1-1 3 0,1-2-8 16,1-13-8-16,0 12-28 0,-2-1-36 15,2-1-48-15,-2 3-75 0,0-1-85 16,2-7-639-16,-2 12 533 0</inkml:trace>
  <inkml:trace contextRef="#ctx0" brushRef="#br0" timeOffset="-20222.03">11683 6038 2103 0,'0'-5'41'0,"0"5"15"0,0-4 14 15,0 4-18-15,0-5-14 0,0 1-63 16,0 4-59-16,0 0-103 0,0 0-324 16,0 0-55-16</inkml:trace>
  <inkml:trace contextRef="#ctx0" brushRef="#br0" timeOffset="-18810.96">12087 5881 2085 0,'0'-2'28'16,"0"-1"8"-16,0 2 2 0,0 0-18 15,0 1 31-15,0 0 4 0,0 0 23 16,0 7 0-16,6-1-17 0,-2 2-27 16,4 7-16-16,-4-7-22 0,-1-1 7 15,0 1-9-15,0-4 9 0,3 5-1 16,-3-8 0-16,-1-1-10 0,1 0 10 0,0 0-3 16,-1 0 5-16,3-6 5 15,-2 0-5-15,-1-1-5 0,0-1-1 0,1 0-1 16,3-12 2-16,-5 11-4 0,1-3-4 15,-1 1-2-15,0 0 8 0,1 0 2 16,-2-8 0-16,0 12-7 0,0 2-1 16,0 0-13-16,0 3-5 0,0 2-28 15,0 0 50-15,0 0 6 0,0 7 7 16,0 1 2-16,0 1-10 0,9 12 3 16,-6-8-3-16,1 1 6 0,1 1-1 15,-2 1 1-15,4 16 16 0,-5-15-12 16,2 0-2-16,-2-1-2 0,0 2-4 15,-2-1 1-15,0 14-55 0,0-18-19 0,0-1-41 16,0-1-40-16,0-2-77 0,-6 5-714 16,1-10 478-16,-1 0 102 0</inkml:trace>
  <inkml:trace contextRef="#ctx0" brushRef="#br0" timeOffset="-18138.07">12442 5918 2325 0,'0'0'-2'0,"3"0"-3"0,-3 0-1 16,4 0-19-16,-4 0 23 16,3 0 3-16,1 0 13 0,-1 0 10 0,4 6 20 15,-1 2-21-15,-1-1-2 0,1 3 10 16,0 2 0-16,5 14 18 0,-5-12-38 16,-1 0-9-16,1 0-5 0,-2-2 1 15,6 7-14-15,-6-11 14 0,-1-2-5 16,0-2-1-16,1-1 2 0,-2-3 0 15,3 0 1-15,-3 0 1 0,0-8-1 0,1-1-5 16,0 0 8-16,2-15-14 0,-3 11 8 16,1 0-1-16,-3-1 10 0,2 0-3 15,-1 0 6-15,0-10-1 0,0 12 0 16,-1 3-4-16,0 1-3 0,0 0-17 16,2-2-88-16,-2 6 18 0,0 2-20 15,0 0-32-15,1 1-46 0,0 1-68 16,1 0-532-16,-1 0 434 0,1 0 100 15</inkml:trace>
  <inkml:trace contextRef="#ctx0" brushRef="#br0" timeOffset="-17551.17">12731 5908 1852 0,'0'-2'38'15,"0"2"19"-15,0 0 14 0,-4 0 7 16,0 0 1-16,1 0-55 0,0 0 8 15,0 7 2-15,0-1 3 0,-1 8 14 16,1-8-39-16,2 4-5 0,-1-1-3 16,1 1 2-16,1 0-5 0,0 7-3 15,0-8 0-15,0-1 1 0,0-2-2 16,0 0-5-16,4 3-18 0,-4-7 5 16,6 0-2-16,-2-2-8 0,-1 0-2 0,0 0-6 15,4-8-39-15,-5 1 41 16,1 0 8-16,1 0 6 0,-2-2 3 15,3-9 0-15,-2 0 15 0,-1 1 7 16,-2 8-2-16,0 1 2 0,0 0 0 16,0 1 1-16,0 0 0 0,0-3 6 15,0 7 1-15,0 1-3 0,0 1 4 16,0 1 3-16,0 0 5 0,0 6-6 16,0-1 0-16,0 1 3 0,0 1-3 15,5 1-2-15,6 6 19 0,-6-6-9 16,2-1 1-16,0-1-11 0,1-2-1 15,8 5-13-15,-9-6 6 0,1-1-7 16,0-2 3-16,-1 0-32 0,-1 0-45 16,6 0-268-16,-8 0-15 0,0 0-110 0,0-9 56 15,-1 3 68-15</inkml:trace>
  <inkml:trace contextRef="#ctx0" brushRef="#br0" timeOffset="-17298.95">12842 5730 1755 0,'0'-3'19'16,"0"3"6"-16,0-1 13 0,0 1 39 0,3 0 115 16,-3 0-67-16,0 0-14 0,4 9-5 15,-1-1-8-15,1 11 60 0,-1-6-90 16,-2 0-2-16,2 2-11 0,0 1-9 15,-1 2-16-15,4 19-4 0,-2-18-27 16,1 1-4-16,-1-1 5 0,1-2-2 16,6 14-11-16,-6-19-21 0,0-1-40 15,0-2-57-15,-1-3-64 0,1-1-54 16,2-2-597-16,-4-3 303 0,-1 0 77 16</inkml:trace>
  <inkml:trace contextRef="#ctx0" brushRef="#br0" timeOffset="-16836.29">13005 5914 1702 0,'0'4'13'0,"0"1"18"0,0 7 61 0,0-6-40 16,0 2-7-16,0 0 3 0,5 0-11 16,-5 6 6-16,4-8-34 0,-4 0-8 15,3 1-1-15,0-3 3 0,2 2-4 16,-1-6-5-16,0 0 7 0,0 0-4 16,0 0 6-16,0 0 5 0,3-13-15 15,-3 7-19-15,-1-2-12 0,0-1-6 16,0 0 0-16,2-9-21 0,-3 8 40 15,-1-1-1-15,1 0 10 0,-1 1 4 16,-1-1 5-16,0-6 17 0,0 11 8 16,0 1 11-16,0 1 11 0,0 2-7 0,0 1 13 15,0 1-44-15,0 0 1 0,0 0 3 16,0 7-1-16,0 6 18 0,0-4-15 16,0 1 22-16,0 0-1 0,6 0 0 15,-1 2-6-15,8 11-11 0,-6-11-15 16,0-1 5-16,1 0-6 0,0-2-1 15,8 7-9-15,-7-11-13 0,-2 0-27 16,-1-3-39-16,0 0-58 0,1-2-76 16,3 0-501-16,-6 0 361 0,-1-8 97 15</inkml:trace>
  <inkml:trace contextRef="#ctx0" brushRef="#br0" timeOffset="-16310.35">13266 5987 1750 0,'3'4'-2'0,"-2"-4"11"0,1 3 12 0,-1-2 10 15,2-1 3-15,1 0 17 0,-1 0-26 16,-1 0 8-16,0 0 16 0,1 0-4 16,0 0-7-16,3-13 5 0,-4 8-34 15,1-2-6-15,-1-1-3 0,0 0 0 0,0-11-1 16,-2 9-2-16,0 1-10 15,0-1-24-15,0 1-2 0,0 0 1 16,-5-5 4-16,-2 9 31 0,2 0 0 0,1 0 9 16,0 1 3-16,-3 3 0 0,4 1-3 15,0 0 7-15,0 0 26 0,0 10 12 16,1 0 13-16,-1 13 88 0,3-9-85 16,0 0-4-16,0 4-28 0,0-3-8 15,0 19-12-15,5-18-14 0,1 0-5 16,-1-3 1-16,1 1 1 0,1-2-4 15,8 6-70-15,-7-11-57 0,0-2-174 16,0-1-301-16,0-4 35 0</inkml:trace>
  <inkml:trace contextRef="#ctx0" brushRef="#br0" timeOffset="-15836.26">13484 5948 2671 0,'-4'10'-14'0,"1"-6"6"16,1 1 3-16,2 0 9 0,-3 2 13 15,-4 7 98-15,4-7-43 0,0 2-21 0,2-2-36 16,-1 1-12-16,0 4-15 0,2-7 9 16,0-1 3-16,0-2 3 0,0 1-9 15,0-1 3-15,12 2 0 0,-6-1 0 16,0-2 3-16,0 2-6 0,1-1 3 16,5 0 3-16,-8-1 6 0,2 1 0 15,-2-1-3-15,0 1-3 0,2 3-27 16,-6-3-3-16,1 3-46 0,-1 0-48 15,0 2-83-15,0 9-656 0,-7-6 272 16,-1 2 87-16</inkml:trace>
  <inkml:trace contextRef="#ctx0" brushRef="#br0" timeOffset="-13181.73">12845 6589 1899 0,'-4'-4'26'0,"4"4"30"0,-3 0 21 15,3-4 33-15,-2 4 129 0,2 0-121 16,0-2-8-16,0 2-13 0,0 0-18 16,0 0-5-16,0-3 46 0,0 3-77 15,0 0-9-15,0 0-18 0,0 0-4 16,0 0-14-16,0 0-2 0,0 0-3 16,5 0 13-16,-1 0 7 0,3 0-9 15,10 0 14-15,-6 7-20 0,3-2 12 0,0-2-10 16,2-3 2-16,18 4 7 0,-18-4-6 15,1 0-4-15,-1 0 4 0,1 0-6 16,-1 0 3-16,14 0-8 0,-15-4-3 16,-1 4-52-16,-2-6-45 0,1 1-47 15,8-3-262-15,-13 8 158 0,1-5-115 16,-4 0-182-16,1 2 36 0,-2 0 98 16</inkml:trace>
  <inkml:trace contextRef="#ctx0" brushRef="#br0" timeOffset="-12848.51">13115 6487 2039 0,'0'-2'3'0,"0"-1"-3"16,0 1 9-16,0 0 20 0,6-2 45 16,0 3-31-16,1-1-21 0,0 1-6 0,2 1-7 15,11 0-1-15,-8 0-8 16,-1 6 0-16,3 1 0 0,-3 0-3 0,1 0 4 16,8 11 16-16,-11-9-11 15,-2 1 3-15,-1-1-3 0,-2 0-1 0,2 9-1 16,-6-9-8-16,0 1-6 0,0 0-38 15,0 1-58-15,-8 0-84 0,-5 13-660 16,5-12 383-16,0 0 85 0</inkml:trace>
  <inkml:trace contextRef="#ctx0" brushRef="#br0" timeOffset="-11943">13653 6480 2032 0,'0'-1'18'16,"0"0"14"-16,0 1-3 0,0 0-10 16,0 0-11-16,0 0-23 0,0 6 12 15,0 2 0-15,0 1 4 0,0 0 1 0,0 20 4 16,0-12-5-16,0 1-1 16,5 0 1-16,0 2-6 0,0-1 10 0,4 19 4 15,-4-20-9-15,-1-1-1 0,0-1 0 16,-2-1-2-16,0 10-16 0,0-15 9 15,-2-1 0-15,0-2 15 0,0-2 1 16,0 1-4-16,0-6-9 0,0 0-1 16,0 0 9-16,-7 0-4 0,1 0 2 15,-5-6 0-15,6-2 0 0,1-1 3 16,-1 0 2-16,1-1-8 0,-4-13 1 16,4 11-1-16,1-3 9 0,-1-1-6 0,2 0 1 15,1-2 1-15,1-20 8 0,0 19-1 16,0-1-1-16,6 1-3 15,0 0 5-15,6-13 3 0,-5 19-6 0,0 0-5 16,0 2 1-16,2 3 1 0,8-4-4 16,-7 9 3-16,-1 2-2 0,-1 1-3 15,0 0 6-15,0 0-2 0,8 14 11 16,-11-6-8-16,1 1 2 0,0-1 0 16,-2 1-6-16,1 10 0 0,-3-10 5 15,-2 0 3-15,1-1-3 0,-1 0 3 16,0 0-18-16,0 4 4 0,0-5-3 0,-7-1 15 15,2 1-6-15,-1 0-6 0,-8 7-14 16,7-7-10-16,-1 0-25 0,0-1-24 16,-1 0-23-16,-6 3-205 0,8-6 34 15,0-2-116-15,1 1 15 0,1-1 53 16</inkml:trace>
  <inkml:trace contextRef="#ctx0" brushRef="#br0" timeOffset="-11386.82">13966 6481 1826 0,'-9'-7'54'15,"4"4"6"-15,1 1 20 0,-1-1-9 16,0 1-12-16,-6 2-3 0,8 0-51 16,-2 0 2-16,0 0-5 0,1 7-6 0,0 1 7 15,-2 13-13-15,3-9 8 0,2 2 0 16,-1-1-1-16,1 2 3 0,1 12-6 15,0-7-3-15,12-5 0 16,-7-10 1-16,0-2 1 0,0-1-7 16,-1-2 8-16,1 0 2 0,6 0-8 15,-7-7-3-15,1 0-7 0,-1-1 1 16,1 0-3-16,3-9-5 0,-4 7 25 0,-1 0 4 16,0 0 0-16,0 0 5 15,-2 1 1-15,1-7 36 0,-1 10 13 16,-1 0 14-16,0 3 18 0,0-1-6 0,0 1 25 15,0 2-75-15,0 1-12 0,0 0-13 16,1 0-5-16,0 0-10 0,0 0-8 16,0 0 17-16,1 4 0 0,-1 1 1 15,2 0-2-15,4 6 2 0,-2-4-2 16,0 0 5-16,0 2-7 0,1-1 7 16,0 1-18-16,6 7-103 0,-5-7-6 15,0-1-37-15,0-2-74 0,0 0-163 16,8 4-544-16,-10-7 600 0</inkml:trace>
  <inkml:trace contextRef="#ctx0" brushRef="#br0" timeOffset="-10989.38">14181 6408 1915 0,'0'-1'14'0,"-12"0"71"0,7 1-13 16,1 0 6-16,-1 5 7 0,1 1 7 16,-6 5 79-16,7-4-119 0,-2-1-24 15,1 1-28-15,1-1 2 0,1 0-6 0,-2 6 0 16,4-6 4-16,0-1-1 0,0-1-4 16,0 1 3-16,7 4-8 0,-1-6 11 15,0-1-7-15,1 1 4 0,1-2 0 16,0 1-5-16,10 0-10 0,-9-2 1 15,-1 0 8-15,2 1 5 0,-3 0 5 16,7 1 6-16,-8-2-11 0,-1 2 4 16,-2-1-2-16,0 1 0 0,-1 0 10 15,0 2 6-15,-2-1-3 0,0 0-1 16,0 1-5-16,0 1 4 0,-12 7 1 16,7-6-4-16,-1 2-11 0,0-1 0 15,-1 1-4-15,0-2-5 0,-5 6-102 0,6-7-3 16,1-2-73-16,-1 0-76 0,2 0-199 15,-3-1-501-15</inkml:trace>
  <inkml:trace contextRef="#ctx0" brushRef="#br0" timeOffset="-10599.38">14352 6385 1899 0,'-7'0'15'0,"2"0"91"0,-1 0-28 15,0 0 0-15,2 0-5 0,-1 4 6 16,-2 3 42-16,5-2-95 0,-1 1-18 16,1-2-11-16,0 2-6 0,2-1 4 15,0 5 0-15,0-4 11 0,0-1-2 0,7 1 3 16,-2-1-6-16,8 7-7 15,-7-7 2-15,1 0 1 0,0 0 8 16,0-1-6-16,0 1 3 0,7 2 2 0,-8-2-2 16,-1 0-3-16,-1 0 1 0,0 1 3 15,2 8-5-15,-5-7 3 0,0 1-2 16,-1 1 2-16,0-2 0 0,0 2-35 16,-7 7-150-16,0-9 4 0,1 0-101 15,-1 0-230-15,0-1 3 0</inkml:trace>
  <inkml:trace contextRef="#ctx0" brushRef="#br0" timeOffset="-9142.8">14952 6339 1758 0,'-1'-5'46'15,"0"1"31"-15,0 2 26 0,0-3 125 16,1 3-131-16,0 1-2 0,0 0-7 0,0 1-18 16,0 0-26-16,0 0-22 0,0 0-29 15,0 0 3-15,0 0-7 0,0 0 5 16,4 12 9-16,0-4 0 0,1 1-1 16,0 3-7-16,1 3 7 0,9 24 2 15,-8-18 1-15,1-1-9 0,-1 3 3 16,-1-1 1-16,1-2 6 0,3 17 1 15,-5-20-2-15,-1-3-9 0,-1-1-10 16,-1-2-5-16,3 5-27 0,-5-11 36 16,2-2 8-16,-2-1 7 0,1 0-3 0,-1-2-3 15,0 0-22-15,0 0-1 0,0-7 1 16,0 2-1-16,0-2 7 0,0-10-5 16,-6 8 11-16,6-1-2 0,-4-1 4 15,4-1-2-15,0 1-3 0,0-8-36 16,0 10 20-16,0 2-2 0,0 1 9 15,7 0-6-15,7-4 1 0,-7 7 19 16,1-1 8-16,1 0-12 0,1 0-3 16,8-2-27-16,-8 2 31 0,0 1-9 15,-1-1 1-15,0 1-9 0,-1-2-7 0,8-5-4 16,-9 4 37-16,0 0 2 16,-1-1-13-16,-2-1-15 0,3-5-82 0,-6 5 35 15,1 1 1-15,-1 1 5 0,0-1-18 16,-1 0-19-16,0-8-120 0,0 8 102 15,0-1 42-15,0-1 8 0,0 0 16 16,-5-9 60-16,-1 8 56 0,3 0 27 16,-1 0 10-16,1-1 26 0,-1 2-3 15,-2-11 118-15,4 11-137 0,0 2-17 16,0 2-7-16,1 0-18 0,0 5-19 16,0 0 0-16,0 0-39 0,1 0 1 15,0 0-4-15,0 0-4 0,0 19 8 16,0-9 4-16,0 4-1 0,6 2 0 0,-6 1-1 15,6 3 5-15,4 22-2 0,-6-21 10 16,0 1-1-16,1-1 12 16,-1 0-6-16,5 17 4 0,-6-21-18 0,2-1 4 15,-3-2-6-15,1-2-1 0,0-2-2 16,0 4-7-16,-2-9 3 0,1-3 0 16,-2-1 10-16,0-1 3 0,0 0 18 15,0 0-24-15,1 0-17 0,-1-8-3 16,0 0-12-16,0-1-1 0,0-13-24 0,0 10 39 15,0-1 5-15,0 0 8 16,0 1-2-16,0-13-3 0,0 14 4 16,0 1-7-16,5 2 4 0,-5 1-9 0,4 1 0 15,0 2 27-15,-1 4 4 0,-1 0 2 16,2 0-14-16,-1 0 3 0,6 13 19 16,-4-7-8-16,1 1 12 0,0 2 0 15,-1 0-4-15,1 1-1 0,4 11 4 16,-4-9 1-16,-2-2 6 0,0 2-3 15,0-2-4-15,3 12-3 0,-4-13-22 16,0-2-1-16,-2-1-1 0,1-2-5 16,-1-1 12-16,2-2 64 0,-3-1 0 0,1 0-1 15,0 0-17-15,0-6-18 16,2-8-19-16,-2 4-21 0,2-2 10 0,0-1-9 16,-1-2 2-16,0-2 7 0,3-18-6 15,-2 17-2-15,1 0-1 0,-1 1-1 16,0 3 0-16,4-11-43 0,-4 16 3 15,0 3-4-15,0 1 11 0,-1 5 3 16,1 0 13-16,3 7-20 0,-3 0 24 16,1 2 6-16,0 0 9 0,0 1-4 15,2 9 2-15,-3-9-1 0,0-1 6 16,1-2-4-16,-1-1 5 0,-2-1-2 0,3 0 0 16,-2-4-6-16,-2-1 10 0,2 0 25 15,-1 0 11-15,0 0 33 0,2-13-57 16,2-3-4-16,-3 6-11 15,2-1-2-15,-1-1-4 0,1-2 6 16,-1 2-4-16,7-13-12 0,-6 12-21 16,1 2-38-16,0-1-37 0,-1 2-61 15,6-4-513-15,-6 8 200 0,-1 2 69 16</inkml:trace>
  <inkml:trace contextRef="#ctx0" brushRef="#br0" timeOffset="-8484.98">15625 6255 1748 0,'-4'-2'21'16,"4"2"22"-16,-8 0 84 0,5 0-62 15,0 0 1-15,-1 7-7 0,0 0 9 16,-3 12 4-16,3-7-58 0,1 1-12 0,1 0 1 16,1 2 0-16,1-1-1 15,0 13 7-15,0-14-10 0,6-2 1 0,0-1-3 16,0-2-2-16,7 3 2 0,-6-7 0 15,-2-2 5-15,2-2 7 0,-1 0 7 16,6 0 20-16,-7-9-22 0,1 0-9 16,-2-1 9-16,0 2 1 0,4-14 19 15,-5 11-22-15,-1 1 1 0,-1 1-6 16,-1-1-1-16,0 3-1 0,0-6 4 16,-6 8-21-16,0 0-18 0,-1 0-28 15,0 1-22-15,-9-1-169 0,7 5 78 16,1 0-103-16,0 0-156 0,0 0-31 15</inkml:trace>
  <inkml:trace contextRef="#ctx0" brushRef="#br0" timeOffset="17177.25">15795 6268 1897 0,'0'0'70'15,"0"0"31"-15,0 0 17 0,0 0-3 16,0 0-7-16,0 0 91 0,0 0-102 16,0 0-14-16,0 0-3 0,0 0 8 0,0 0-19 15,0 0 53-15,0 0-90 0,0 0-3 16,0 0-20-16,0 0-7 0,0 4 0 16,0-4 2-16,0 6-5 0,4 0-3 15,-4 1 7-15,2 3-4 0,3 16 0 16,-3-12-3-16,1 2 2 0,0 1 5 15,0-2-1-15,0 2-3 0,6 9 5 16,-4-14-5-16,-1-2 2 0,0-1-7 16,0-2 6-16,6 4-15 0,-5-9 15 15,-1 0 1-15,1 0 4 0,0-2-1 16,0 0-2-16,6-8 2 0,-5 0-3 0,0-2-2 16,0-1 0-16,0 0-1 0,0-2 0 15,4-18-23-15,-7 15 18 0,1-1 0 16,-1 1 13-16,-2-2-2 0,1 1-4 15,0-13 9-15,-2 18 8 0,0 1 1 16,0 2-2-16,0 4-2 0,0 2 0 16,0 3-16-16,0 0-2 0,0 0 0 15,0 0-2-15,0 5 8 0,0 6 0 16,0-4-7-16,0 0-5 0,0 2 9 16,0 1-2-16,0 1 3 0,5 11 7 15,-1-11-10-15,0 1 6 0,2-1-6 0,-1 2 1 16,9 10-3-16,-7-13-15 0,1-1-24 15,-1 1-38-15,2-1-17 16,-1-3-26-16,10 2-155 0,-9-6 101 0,0-2-46 16,0 0-107-16,-1 0-237 0,2-6 42 15</inkml:trace>
  <inkml:trace contextRef="#ctx0" brushRef="#br0" timeOffset="17798.65">16223 6203 2116 0,'-6'-5'33'0,"2"2"32"16,-1 1 45-16,5 2 31 0,-12 0 106 15,8 0-155-15,-3 0-6 0,1 0-28 0,-1 5 0 16,-2 3-15-16,-8 12 13 16,7-8-19-16,1 1-20 0,2 0-7 15,1 1-8-15,-2 8-4 0,6-14 3 0,2-1-2 16,0-1 1-16,0 0-7 0,7 2-27 15,-1-6 3-15,1 0-12 0,-1-2-6 16,1 0 6-16,0 0-4 0,10-6-32 16,-10 0 25-16,0-1 2 0,0 0 6 15,0-2 13-15,4-7-14 0,-7 8 29 16,0 0-9-16,1 0 17 0,-1 1-9 16,1-5 6-16,-3 7 2 0,-2 1-9 15,1 2-3-15,1 2-8 0,1 0 16 0,-2 0 21 16,2 0 12-16,-1 7-4 0,1 1 10 15,2 2 20-15,5 11 73 0,-5-9-63 16,1 1 8-16,0 2 4 0,0 1 22 16,5 15 94-16,-6-15-109 0,-2 2-5 15,1 0-22-15,-3 1 8 0,-1 19 22 16,0-19-46-16,0 0-10 0,-5-1-12 16,5-2 10-16,-8-2-12 0,-4 9-4 15,8-14-25-15,-2-2-42 0,2-1-33 16,0-3-55-16,-6 1-246 0,3-4 156 15,1 0-39-15,-1 0-123 0,-1 0-197 0,-7-13-364 16</inkml:trace>
  <inkml:trace contextRef="#ctx0" brushRef="#br0" timeOffset="18295.83">16312 6106 2107 0,'0'-11'81'16,"0"6"12"-16,0 3 35 0,0 0-8 15,0 0-9-15,0-2-8 0,0 4-92 16,0 0-11-16,0 0 10 0,0 0 9 16,0 0 17-16,6 15 68 0,-1-6-46 15,0 1-12-15,1 2-12 0,-1 1-7 16,5 19 2-16,-5-16-25 0,-2 1-1 16,1-1-10-16,-2 0 7 0,0-2 2 0,3 10-17 15,-3-16 6-15,-1-1-21 0,1-1-1 16,-1-4-18-16,2 0-47 0,-2-2 71 15,1 0 25-15,0 0 3 0,0-8-3 16,4-9-31-16,-2 5 13 0,-1 0 6 16,1-2 9-16,-1 2 0 0,1-2 1 15,3-10-9-15,-4 13 5 0,0 4 0 16,0-1-5-16,1 3 3 0,3 0 7 16,-3 5 12-16,2 0 6 0,-1 0 13 0,2 8 8 15,0-1 2-15,10 12 28 16,-7-10-59-16,0 1 3 0,0 0-18 0,1 1 2 15,9 8-102-15,-9-10-8 0,-1-2-87 16,1 0-79-16,-1-2-216 16,0 0-128-16</inkml:trace>
  <inkml:trace contextRef="#ctx0" brushRef="#br0" timeOffset="19033.16">17058 6216 1762 0,'0'7'28'16,"0"-1"21"-16,0 4 18 0,0 15 87 0,5-11-92 15,-5 1-4-15,5 0-13 0,-1 2 4 16,0 20 21-16,-1-20-46 0,0 2-5 15,0-1-5-15,-2-2-8 0,1 0-3 16,0 10-9-16,0-16 10 0,-2 0 3 16,0-3-3-16,0-1 6 0,0 2 6 15,0-5 24-15,0-2-8 0,0-1-5 16,0 0-4-16,0 0-30 0,-5-6-2 16,1 0 0-16,0-1-3 0,1-4 4 15,0 0-5-15,-2-20-3 0,3 13 6 16,2-1 4-16,0 0-3 0,0-2 2 15,0 2 3-15,0-21-8 0,7 21 10 0,0 2-6 16,-1 1 0-16,1 1 4 0,6-9 0 16,-6 14 3-16,0 4-6 0,0 0 6 15,-1 4-4-15,0-1 7 0,4 3-17 16,-5 0 9-16,-1 0 1 0,-1 0 11 16,-1 0 2-16,2 13 20 0,-3-7-18 15,-1-1-2-15,0 1-7 0,0 0 5 16,-6 11-32-16,0-7-28 0,1-2-40 15,-2 0-51-15,1 0-70 0,-1 0-121 16,-6 2-623-16,6-7 584 0</inkml:trace>
  <inkml:trace contextRef="#ctx0" brushRef="#br0" timeOffset="19296.04">17231 6135 2118 0,'4'13'51'16,"-3"-7"5"-16,0 0 30 16,0 1 8-16,1 1 12 0,0 10 100 0,-2-7-126 15,0 1-21-15,1-1-26 0,0 2 4 16,-1 0-19-16,1 12 0 0,1-14-21 15,-1-1-13-15,0-1-34 0,0-2-54 16,0 3-291-16,0-6 132 0,-1-1-92 16,0-1-164-16,0-2 7 0,0 0 85 15</inkml:trace>
  <inkml:trace contextRef="#ctx0" brushRef="#br0" timeOffset="19444.41">17214 5903 2541 0,'0'-6'-48'0,"0"5"-16"0,0 1-31 15,0 0-9-15,0 0-34 0,0 6-534 16,0 0 156-16,0 1 51 0</inkml:trace>
  <inkml:trace contextRef="#ctx0" brushRef="#br0" timeOffset="20002.77">17366 6208 2078 0,'2'0'3'16,"-1"0"8"-16,0 2 7 0,1-2 10 15,1 3 61-15,-2-2-19 0,1 1 10 16,-1-1-6-16,0 2 0 0,1 0-17 16,2 5 45-16,-1-1-61 0,0 0-9 15,-1 2-9-15,0 1-6 0,5 17 23 0,-4-11-17 16,0 1-3-16,0 3-5 16,0-1-7-16,3 21-5 0,-3-21-3 0,-1-1 0 15,-1-3-6-15,0 0 0 0,2 7-28 16,-2-14 23-16,0-3-5 15,0 0 10-15,-1-5 4 0,0 0-6 0,0 0-3 16,0 0-2-16,0-7 5 0,0-2-3 16,-5-2 2-16,0-15-8 0,5 9 6 15,-4-1 1-15,4-3 0 0,-4-3 2 16,4-25 2-16,0 22 5 0,0 2 7 16,0 1-5-16,0 0 6 0,11-18-1 15,-4 26-9-15,-1 1-2 0,0 3-4 0,0 4 12 16,0 1-3-16,5 2 4 0,-5 5-8 15,0 0 4-15,0 0-1 0,1 0 14 16,5 19 22-16,-7-10-3 0,0 0-8 16,-1 1 4-16,-2 0-16 0,-1 13-11 15,-1-12-4-15,0 1 9 0,0 0 0 16,-7-1-3-16,-5 9-12 0,7-11-42 16,-1-2-46-16,0-2-41 0,1 0-69 0,1-2-29 15,-5-3-420-15,5 0 170 16,0 0 55-16,0 0 102 0</inkml:trace>
  <inkml:trace contextRef="#ctx0" brushRef="#br0" timeOffset="20382.14">17577 6251 1786 0,'10'11'38'0,"-5"-7"7"16,-1-1 28-16,0-3 23 16,1 0 20-16,4 0 95 0,-5 0-142 0,1 0-16 15,0 0-13-15,1-7 7 0,3-8 18 16,-4 7-37-16,-2 0-16 0,1 0 4 16,-2-2-1-16,2-8-1 0,-4 9-7 15,0-1-8-15,0 1 4 0,0 0 0 16,0-1-3-16,-11-6 14 0,5 7-11 15,0 4 5-15,1-1 16 0,-1 3-1 16,-6 0 12-16,7 3-39 0,-1 0-2 16,2 11 6-16,0-1 9 0,-3 17 36 15,4-12-9-15,2 2 8 0,0 0-14 16,1 0 10-16,0-1-21 0,0 15-4 0,6-18-12 16,0-2 2-16,-1-1-2 0,1-1-18 15,9 4-36-15,-6-8-1 0,1-3-40 16,1-2-58-16,0 0-61 0,12-9-297 15,-12 1 143-15,-2-2-169 0,1 0 65 16</inkml:trace>
  <inkml:trace contextRef="#ctx0" brushRef="#br0" timeOffset="20707.67">17715 5952 2804 0,'0'0'16'0,"0"0"5"0,5 0 7 16,0 6 51-16,-5-2 1 0,0 2 25 16,3 1 18-16,-3 0-22 0,0 2-36 15,3 15-18-15,0-10-39 0,0 3-7 16,-1 1 5-16,0-1-5 0,4 20-93 15,-4-20-10-15,0-1-50 0,2 1-27 0,-1-3-50 16,0 0-47-16,1 7-475 0,-1-12 169 16,0-1 87-16</inkml:trace>
  <inkml:trace contextRef="#ctx0" brushRef="#br0" timeOffset="20886.3">17830 6214 2395 0,'2'0'13'0,"1"0"4"16,-1 0 19-16,2 0 111 0,-2 0-38 0,0 0-10 16,0 0-19-16,0 0-36 0,3 6-2 15,-3-2-35-15,0 0 0 0,1 1-19 16,0-2-43-16,-1 2-63 0,1-2-290 15,-2 1 104-15,-1-4-220 0,0 5-37 16,0-2 46-16</inkml:trace>
  <inkml:trace contextRef="#ctx0" brushRef="#br0" timeOffset="21056.33">17823 5943 2712 0,'5'-4'0'0,"-5"0"-30"16,3-1-177-16,1 4 43 15,-2 1-19-15,-2 0-20 0,1 0-151 0,-1 0-160 16</inkml:trace>
  <inkml:trace contextRef="#ctx0" brushRef="#br0" timeOffset="21681.33">17973 6220 1580 0,'5'6'25'0,"-1"-3"34"15,0 2 26-15,1-1 23 0,4 3 74 16,-5-5-102-16,1 0 3 0,-1 1 11 15,1-1 0-15,0 0-12 0,3 1 35 16,-3 0-83-16,0-1-13 0,-1 3-7 16,0-1-7-16,4 3 0 0,-4-5-7 0,1 1 3 15,0-1-1-15,-1-1 3 0,1-1 3 16,4 0-5-16,-4 0-4 0,1-7-11 16,0 1 5-16,1-2-19 0,7-12-45 15,-4 11 34-15,-2-3-4 0,2 0-8 16,0 2-20-16,-3 0-9 0,8-5-46 15,-8 10 94-15,-1 1 8 0,0 0 10 16,-1 4-2-16,4 0-2 0,-5 0 8 16,0 0 8-16,-1 0-2 0,1 0-5 15,-1 0 10-15,4 0 2 0,-4 0 5 0,1 7-15 16,-1-7 8-16,1 0-3 0,3 0 8 16,-2 0-11-16,-1 0 2 15,-1 0-2-15,1 0-2 0,-1 0 1 0,1 0-13 16,-1-8-8-16,-3 8-6 0,0-7 3 15,0 0 10-15,0-8 11 0,0 7 10 16,-5 0-3-16,0-2 8 0,0-1 17 16,0 0 14-16,-5-13 71 0,5 12-27 15,0 3 14-15,2 1 7 0,1 0 4 16,-1 2 33-16,3 6-103 0,0 0-24 16,0 0-7-16,0 8 8 0,0 2-3 15,0 15 40-15,0-11 2 0,0 3 36 0,0 1 20 16,7 0 8-16,6 19 95 0,-5-20-120 15,1-1-27-15,1-1-23 0,1-2-13 16,14 8-18-16,-11-12-36 0,0-4-55 16,2 0-64-16,-1-2-98 0,1-3-96 15,13 0-859-15,-14 0 531 0,-3-9 121 16</inkml:trace>
  <inkml:trace contextRef="#ctx0" brushRef="#br0" timeOffset="29677.47">7708 7247 1443 0,'0'0'34'16,"0"-4"55"-16,0 4-39 0,-4 0-40 15,4-3 1-15,0 3 21 0,0-4 3 16,-3 1 70-16,3 2-68 0,-3 0 7 16,3 1-7-16,0-1 0 0,-2 0 5 15,2 1-13-15,0-1 17 0,0 1-35 16,0 0-6-16,0 0-9 0,0 0 8 0,0 0-7 16,0 0 2-16,0 0-8 0,0 0 9 15,0 0 0-15,0 0-3 0,0 0 10 16,5 0-8-16,5 0-1 0,-3 0-1 15,0 0 11-15,2 0 4 0,1 5-3 16,1-2-6-16,14 1 4 0,-11-2 1 16,3 0 4-16,2 0-9 0,0-1 8 15,2 1-10-15,23 0 18 0,5-1-14 16,-25-1 3-16,26 0 3 16,-27 0-8-16,0 0-2 0,1 0-4 15,-3 0 2-15,2 0 4 0,20 0 0 0,-23 0 2 16,0 0-4-16,-1 0 1 0,-1 0-1 15,-1 0-4-15,-1 0 6 0,15 0 2 16,-18 0 2-16,0 0-10 0,0 4-3 16,-3-4-1-16,0 0-73 0,7 0-228 15,-10 0-56-15,0 0-116 0,0 0 53 16</inkml:trace>
  <inkml:trace contextRef="#ctx0" brushRef="#br0" timeOffset="37755.15">640 4575 1789 0,'0'0'15'0,"0"-2"14"16,0 2 22-16,0 0 12 0,0 0 9 16,0 0 66-16,0 0-89 0,0 0-11 15,0 0-15-15,0 0-3 0,0 0-5 16,0 0 0-16,0 0-3 0,0 0-10 16,0 0-6-16,4 0 7 0,1 0 2 15,0 0 2-15,12 0 23 0,-6 0 4 0,3 5 10 16,3 1 9-16,3-1 4 15,2 0-12-15,5-1 1 0,34 4 22 0,-27-4-42 16,1 1-11-16,2-2 1 0,0-1-6 16,0 3 0-16,34 2 1 0,-36-3-7 15,-4 1 0-15,0 0 7 0,-3 1-12 16,-1-2 8-16,-2 1-5 0,18 2-9 16,-24-4-22-16,-2 0-69 0,-3-1-64 15,-1 0-90-15,-3 0-136 0,5 1-739 16</inkml:trace>
  <inkml:trace contextRef="#ctx0" brushRef="#br0" timeOffset="105799.83">16330 10863 894 0,'-2'-3'8'0,"1"2"-4"0,1 1 0 15,-1 0 0-15,0-1-8 0,1 1-4 16,-1 0-64-16,1 0 3 0,0 0-20 0,0 0 10 16,0 0 17-16,0 0-24 0,0 5-116 15,0 1 2-15</inkml:trace>
  <inkml:trace contextRef="#ctx0" brushRef="#br0" timeOffset="106881.44">16343 10876 1523 0,'0'-2'46'0,"0"0"28"0,0 1 29 0,0-1-1 16,0 2-4-16,0-1 25 0,0 1-104 15,0 0 1-15,0 0 18 0,0 6 19 16,5 2 7-16,1 14 18 0,-3-7-62 16,1 1 0-16,-2 3-2 0,1 2-2 15,3 20 2-15,-1-2-8 16,-3-4-11-16,1-5 2 15,-3-18 3-15,0 10 1 0,0-14-2 16,0-2 0-16,1 0-4 0,-1-2 4 0,1-3 21 16,0-1 79-16,-1 0-47 0,0 0-25 15,0 0-23-15,0-7-11 0,0-1 3 16,0-11 0-16,0 6-1 0,0 0 1 16,-5-3 3-16,5-1-2 0,-5-3 0 15,2-19-4-15,3 17 5 0,0 2-3 16,0-3 2-16,0 2-3 0,0 0-1 15,8-18 0-15,-1 21 6 0,0 0-5 16,0 4 4-16,0 0-6 0,2 2 0 16,8-6 1-16,-7 11 2 0,-1 3-1 15,0 4 3-15,2 0-2 0,-1 0 4 16,9 8-16-16,-2 6 4 16,-9-6 4-16,3 8 12 0,-7-7-3 0,-2 0 2 15,-2 0 2-15,0 1-6 0,0 0 1 16,-7 12-7-16,0-11 3 0,-2-1 3 15,1 1 3-15,-1-1 0 0,1 0 2 16,-9 6 9-16,8-9-11 0,1-3 6 16,1 1 2-16,0-3 15 0,0 0 9 15,-3-2 55-15,5 0-50 0,0 0 1 16,1 0-3-16,0 0-6 0,2 0 0 16,-1 0 12-16,2-4-39 0,0 4-11 15,1 0-7-15,0-3-5 0,0 3 3 16,0 0-9-16,7 0 15 0,-1 0 7 15,7 5 0-15,-5 0-5 0,0 0 6 16,2 1-2-16,0 0 2 0,1 2 0 16,10 8-5-16,-10-7 7 0,-1 0-2 15,1 1 0-15,-1-1-3 0,0 1-7 16,8 9-44-16,-10-11-18 0,0 1-41 16,-1-2-40-16,0-1-39 0,0 0-31 15,3 3-381-15,-7-5 105 0,1-1 27 16,-1-2 96-16</inkml:trace>
  <inkml:trace contextRef="#ctx0" brushRef="#br0" timeOffset="107600.51">16709 10831 2028 0,'1'-4'22'16,"-1"2"7"-16,1-2 0 0,-1 3-3 0,1 0-27 15,0 1 14-15,0 0 18 0,1 8 9 16,0 0 2-16,1 2-11 0,3 17 16 16,-3-10-19-16,0 1-1 0,1 0-7 15,-2 1 2-15,1 0-6 0,1 14 14 16,-2-18-17-16,1-2 0 0,-3-2 7 15,1 0 0-15,0-3-4 0,-1 3 17 16,0-6-20-16,0-2 1 0,0-2 12 16,0 0 29-16,0 0 17 0,0-1 51 15,0 0-111-15,0-7-23 16,0-8-24-16,-5 6 13 0,5-3 0 16,-4-2 1-16,4-3 3 0,0-2 12 15,0-23 7-15,0 19 1 0,0 0-5 0,0 0 7 16,0 2-2-16,4 2 0 0,2-9-3 15,-2 18-5-15,-4 2 0 0,4 3 2 16,-1 2 5-16,0 3 1 0,6 0 9 16,-4 9-7-16,2 1-1 0,1 0-3 15,1 1 2-15,1 2-2 0,9 15 3 16,-10-15 0-16,-1 1 5 0,1 1 0 16,-2-2 2-16,-2 1-8 0,5 9 5 15,-7-13-5-15,0-1 0 0,-2-1 2 0,2-1-4 16,-2-4 4-16,1 3 10 0,-2-5 2 15,1 0 25-15,-1-1 20 0,0 0 2 16,0 0-14-16,0-7-16 0,0-7-41 16,0 5-3-16,6-18-18 15,-1 11 11-15,-1-3 1 0,1-1 2 16,-1-2 7-16,2-2 1 0,7-25 6 16,-6 26-3-16,0 2 6 0,1 2-5 15,0 4-7-15,-1 4 7 0,9 2 10 16,-9 9 6-16,1 0-6 0,0 9-1 15,0 3 4-15,-1 2-5 0,10 16 9 16,-8-11-10-16,0-2 2 0,-1 0-5 0,0 0 1 16,-1-2-1-16,7 14 1 15,-7-16 0-15,-1-2-13 0,0 0-41 0,-1-2-38 16,-1 0-54-16,3 4-235 0,-4-8 161 16,-2-2-33-16,1 0-86 0,0-1-131 15,-1-1 11-15</inkml:trace>
  <inkml:trace contextRef="#ctx0" brushRef="#br0" timeOffset="107998.86">17269 10672 2184 0,'-7'-2'17'15,"2"0"6"-15,-1 2 17 0,0 0 17 16,0 0 14-16,-9 13 88 0,6-5-95 16,0 0-22-16,0 1-19 0,1 1-9 15,0 0-14-15,-5 8 0 0,10-10 2 16,0 0-2-16,3 0 2 0,0 0-4 16,0-1-1-16,13 6 0 0,-6-7 0 15,3-1-1-15,1 0 2 0,0-1-3 0,3 0 2 16,16 3-4-16,-15-4 4 0,0 1 5 15,0 0-2-15,-1 1 8 0,-1 0 0 16,6 5 15-16,-7 1 16 16,-8-6-18-16,-3 8 15 0,-1-5-25 15,0 0-5-15,-10 0-3 0,2 1-1 16,-2 0-8-16,-11 9-99 0,10-9-26 16,1-2-57-16,0-2-60 0,0-1-130 15,2-2-173-15,-5-2-386 0</inkml:trace>
  <inkml:trace contextRef="#ctx0" brushRef="#br0" timeOffset="108331.03">17497 10645 2330 0,'-3'0'23'15,"1"-5"98"-15,2 5-38 0,0 0-16 16,0 0-31-16,0 0-16 16,0 0 1-16,0 0 51 0,0 0-23 0,0 11-9 15,5 0-19-15,1 3-3 0,5 19 6 16,-5-15-16-16,-3 0-4 0,1 1 0 15,-1 0 0-15,0-3-2 0,2 13-6 16,-3-17-26-16,0-1-38 0,0-2-51 16,-2-1-62-16,2-3-41 0,-1 1-255 15,-1-4 195-15,0-2-159 0,0 0 13 0,0 0 51 16</inkml:trace>
  <inkml:trace contextRef="#ctx0" brushRef="#br0" timeOffset="108490.09">17479 10610 2012 0,'-1'-15'39'16,"1"1"31"-16,0 3 8 0,0-2 63 16,0 8-101-16,5 1 5 0,-1 1 3 15,1 0-7-15,2 1-14 0,12-5-11 16,-7 4-22-16,2 0-11 0,3 0-27 16,0 0-44-16,0 2-42 0,16 0-266 15,-19 1 88-15,-1 0-195 0,-2 0 61 16,-2 0 62-16</inkml:trace>
  <inkml:trace contextRef="#ctx0" brushRef="#br0" timeOffset="108714.67">17515 10726 1770 0,'-6'16'63'0,"6"-10"-11"0,0 1 17 0,0-3 1 15,6-2 14-15,9 2 69 16,-6-4-112-16,1 0-21 0,3 0-12 0,1 0-8 16,0-6 1-16,16-8-61 0,-15 6-28 15,-2 2-57-15,-1-1-71 16,-2 2-143-16,-1 0-121 0,1-1-305 0</inkml:trace>
  <inkml:trace contextRef="#ctx0" brushRef="#br0" timeOffset="108882.44">17542 10893 2060 0,'-1'7'2'0,"1"-2"32"16,0-1 33-16,0-2 35 0,7 0 34 0,6-2 102 16,-5 0-152-16,2 0-27 0,1 0-27 15,2-6-8-15,0 0-11 0,16-8-76 16,-15 8-66-16,1 0-107 0,-1 0-110 15,-1-1-260-15,-1 3 21 0</inkml:trace>
  <inkml:trace contextRef="#ctx0" brushRef="#br0" timeOffset="110242.02">18420 10547 2577 0,'-4'0'13'0,"4"0"3"16,0 0 10-16,-4 0-15 0,4 0 6 16,0 0 16-16,0 0 16 0,0 0 67 15,6 0-63-15,1-6-15 0,1 0-12 16,2-2-7-16,1 0-6 0,17-15 14 15,-13 10-16-15,-1-1 0 0,0 0-10 16,-2 0 6-16,6-13 0 0,-12 15-5 0,-2 1-2 16,-3 0 4-16,-1 2-5 15,0-8-18-15,-10 9-8 0,0 1 4 0,-1 2 9 16,-1 0 5-16,-2 3 4 0,-13 2-11 16,13 0 10-16,0 6 4 0,0 0 0 15,1 4 0-15,-8 16-8 0,11-8 6 16,1 0-2-16,1 5 5 0,2 1 1 15,2 2 1-15,-1 31 3 0,5-27-2 16,0 0-6-16,0-2 0 0,0 1 7 16,15 24 23-16,-11-31-13 0,2 1-2 15,0-3-12-15,-1-2 2 0,-1-2 1 16,4 9-3-16,-6-16-1 0,1-2 2 0,-3 0 4 16,2-5 8-16,-2 2 36 15,0-4-28-15,0 0-4 0,0 0-4 0,0 0-4 16,0 0-10-16,-5-11-70 0,5 6-7 15,-4-2-8-15,4-1 8 0,0 0-3 16,0-12-40-16,0 9 67 0,4 0 7 16,2 0 1-16,1-1 5 0,0 3 4 15,11-10-15-15,-8 10 37 0,1 0 5 16,1 0 5-16,0 2-10 0,14-8-24 16,-14 8 23-16,1 2 7 0,-1 1 10 15,0-1-7-15,-2 3 6 0,11 0-1 16,-14 2 9-16,1 0-5 0,-1 0 8 0,1 0 0 15,3 0 18-15,-5 6-16 0,-2-1 3 16,0-5-2-16,-1 5-2 0,0-1 3 16,-1 3 15-16,-2-3-16 15,0 0 0-15,0 1-1 0,0 0 0 0,0 5 1 16,0-5-11-16,0 0-5 0,0-1 0 16,0 0 1-16,0-1 5 0,0 2 17 15,0-5-6-15,0 0-1 0,6 0-6 16,-2 0-6-16,7-12 2 0,-5 7-4 0,0-2 12 15,0 0-2-15,-1-1-3 16,1 0 7-16,1-8 13 0,-4 8-3 0,-2 0-1 16,1 1 6-16,-2 0-5 15,0-5 12-15,0 5-26 0,-9 1 4 0,2 0-1 16,-2 1-3-16,1 0-7 0,-10-1-9 16,8 6 2-16,2 0 9 0,-2 0-3 15,1 6 0-15,-7 5-2 0,9-4 0 16,2-1 0-16,1 0-4 0,0 0 0 15,2-1-2-15,2 5-2 0,0-6 10 16,0-2 2-16,0 3-1 0,0-3-4 0,11 0 10 16,-6-1-4-16,0-1 2 15,0 0-7-15,1 0 3 0,2 0-3 0,5-5-2 16,-5-2-4-16,0 1 1 0,0 1-3 16,1-1 5-16,8-5-4 15,-10 5 9-15,1 0-2 0,0-1 5 0,0 0 0 16,-1 0-3-16,9-7-4 0,-7 6 3 15,1 2 3-15,0 0-1 0,0 0-2 16,10-3-2-16,-9 5 2 0,-1 1 6 16,0 1 0-16,1 1 6 0,0 1 1 15,11 0 22-15,-10 0-13 0,-1 0 4 16,0 5 7-16,0 2 1 0,8 7 42 16,-11-6-42-16,-1 1 4 0,0 0-5 0,-3 1-6 15,0 0 1-15,1 7 46 0,-3-10-24 16,-2 0 8-16,0-2-3 0,0-1 10 15,0 2 70-15,0-4-56 0,0-1-8 16,0-1-19-16,0 0-1 0,-5 0-24 16,2-8 10-16,3 2-34 0,-4-2-3 15,4-2-11-15,0-2-10 0,0-20-60 16,0 12 16-16,9-2-12 0,-1-2-20 16,2-2-48-16,2 1-59 0,18-22-336 15,-13 24 222-15,2 2-96 0,-1 3-180 0,-1 3 48 16</inkml:trace>
  <inkml:trace contextRef="#ctx0" brushRef="#br0" timeOffset="111224.05">17156 11493 1698 0,'0'6'31'0,"0"6"146"0,0-5-52 15,0 3-1-15,0 1-15 0,0 4 0 16,0 3-3-16,12 25 47 0,-2 7-73 16,-6-25-50-16,5 24 9 15,-5-25-20-15,-1-3-11 0,-1 0-5 16,1-2 3-16,0-1-4 0,1 10 6 15,-4-17-6-15,2-2 1 0,-1-2-1 0,-1-3 16 16,1-2 14-16,-1-2 49 16,0 0-57-16,0 0-16 0,0-5-16 0,0-3-1 15,0-1 1-15,0-17-17 0,0-6 12 16,0 15 10-16,13-17-6 16,-9 19 9-16,2 0-5 0,-1 3 1 15,1 1 1-15,1 1-11 0,6-4-22 16,-6 9 11-16,0 2 1 0,0 3 7 15,1 0 6-15,1 0 5 0,9 14 6 16,-8-6-2-16,0 2-3 0,1 0 3 16,-1 0 0-16,1-1 5 0,9 10 2 0,-5-4-3 15,-8-8-4 1,4 2-6-16,-7-5 4 0,-1-3 2 0,-1 1 18 16,1-2 6-16,-2 0-1 0,4-8 10 15,-3 0-27-15,1-2 1 0,0-1-5 16,1-3 0-16,1-3 2 0,9-22 8 15,-6 19 0-15,0-3-4 0,2 2-2 16,1 0 0-16,-1 2-8 0,0 1 6 16,8-12-21-16,-10 19-24 0,-2 1-44 15,0 4-42-15,0 1-49 0,-2 3-27 16,6 2-317-16,-5 0 108 0,0 0-58 0,1 0 78 16</inkml:trace>
  <inkml:trace contextRef="#ctx0" brushRef="#br0" timeOffset="111730.81">17800 11532 1649 0,'-3'-4'57'0,"-4"-4"159"16,4 6-74-16,-1 0-14 0,0 1-26 16,-1 1-8-16,0 0-31 0,-7 0 61 15,6 9-67-15,-1 0 3 0,-1 2-6 16,0 2-6-16,0 1-15 0,2 1-18 15,-4 15-17-15,7-15 0 0,1-2-4 16,2-2 8-16,0-2-4 0,0-2-2 0,14 3-3 16,-7-7-1-16,0-3-1 0,0 0-6 15,2 0-6-15,-1 0 3 0,0-9-1 16,9-9-15-16,-8 9 14 0,-2-2 1 16,-1 1 4-16,-1-2 9 0,1 1 4 15,1-11 3-15,-5 12-3 0,1 1 4 16,-1 2 1-16,-1 0 2 0,0 3 2 15,1 0-6-15,-1 0-7 0,-1 4 11 16,2 0 6-16,-1 0 9 0,2 0-2 0,-1 0-4 16,6 12 7-16,-3-5-14 15,1-2 2-15,0 1-3 0,1-1-5 0,1 1 5 16,1-1-16-16,9 3-81 0,-8-4-21 16,0-3-55-16,1-1-37 15,-1 0-79-15,0 0-133 0,8 0-553 0</inkml:trace>
  <inkml:trace contextRef="#ctx0" brushRef="#br0" timeOffset="111928.11">18015 11484 1884 0,'8'0'17'0,"-4"0"19"16,5 4 102-16,-4-4-63 15,-1 5-10-15,1-1-29 0,0 0-8 0,1 0-12 16,4 4-10-16,-6-3-8 0,0 0-29 16,0-2-48-16,0 1-62 0,-2 0-109 15,0-1-156-15,0 1-525 0</inkml:trace>
  <inkml:trace contextRef="#ctx0" brushRef="#br0" timeOffset="112093.95">18030 11253 2336 0,'-1'-11'12'0,"-3"-5"22"16,3 10-27-16,0 3-39 0,0 1-62 16,0 2-75-16,0 0-92 0,0 0-692 15,1 8 522-15</inkml:trace>
  <inkml:trace contextRef="#ctx0" brushRef="#br0" timeOffset="112549.89">18262 11432 1996 0,'3'12'30'0,"-2"-6"15"0,1 1 31 15,-2 0 24-15,1-1 6 0,0 1-3 16,1 8 35-16,-1-7-89 0,1-2-18 16,1 0-4-16,0-1 2 0,-2-1-10 15,4 3 24-15,0-5 12 16,-4-2-16-16,2 0 57 0,0 0-53 16,-1 0-12-16,1-5-17 0,2-1-2 0,-1-2-8 15,8-11-3-15,-4 8-8 0,-1-2 2 16,0 0-1-16,0-1 1 0,-1 1 2 15,5-10-5-15,-2 7 2 16,-5 10 10-16,2-2-1 0,-3 8 4 16,1 0 12-16,1 0 12 0,0 0 6 15,1 8 13-15,8 6 28 0,-6-6-43 16,1 0-17-16,-1 0-11 0,2 1 1 16,0-1-5-16,9 5 2 0,-1-2-44 15,-10-9-26-15,9 3-230 16,-11-5 81-16,0 0-37 0,0 0-27 15,0 0-89-15,-2 0-161 0,4-16-423 0</inkml:trace>
  <inkml:trace contextRef="#ctx0" brushRef="#br0" timeOffset="112690.93">18527 11161 2603 0,'0'-3'9'0,"0"-1"27"15,4 4-2-15,-4 0-35 0,0 0-122 16,0 0-53-16,0 0-86 16,0 0-170-16,0 0-152 0,0 0 89 0</inkml:trace>
  <inkml:trace contextRef="#ctx0" brushRef="#br0" timeOffset="113235.08">18635 11309 2102 0,'0'-14'102'0,"0"8"6"15,0 1 39-15,0 2-11 0,0-1-17 16,0 3-41-16,0 0-32 0,0 1-42 16,0 0 17-16,0 0 21 0,0 7 27 15,0 12 67-15,6-6-66 0,0-1-4 16,-1 3 3-16,1-1-9 0,0 1-30 0,3 10-9 15,-2-12-17-15,-4-3 1 16,1 0-2-16,1-1-6 0,0 5 5 16,-2-8-27-16,0-3-40 0,-2-1-57 0,1 0-60 15,-2-2-40-15,3 0-286 0,-2 0 180 16,-1 0-180-16,0-6-36 0,0-3 66 16</inkml:trace>
  <inkml:trace contextRef="#ctx0" brushRef="#br0" timeOffset="113967.05">18789 11271 1985 0,'3'0'16'0,"-2"0"8"0,2 0 39 16,0 0 4-16,0 0 39 0,3 0 115 0,-3 6-123 15,1-1-25-15,0 2-8 0,0-1 13 16,1 3-8-16,4 7 26 0,-5-8-81 15,-1-2-5-15,0 2-8 0,0-3-4 16,2 5 6-16,-2-7 12 0,0-2 13 16,0 1-3-16,0-2 6 0,0 0-14 15,7-7-37-15,-3-1-19 0,2-1-12 16,-1-1-10-16,2 0-5 0,0-3 6 16,12-15-23-16,-11 12 68 0,0 3 1 15,1-1 8-15,0 1 6 0,10-11 4 16,-11 15-5-16,1 2 4 0,-2 1 0 0,2 2 5 15,-3 4 6-15,9 0 8 16,-8 0-14-16,-1 9 11 0,0-3 4 0,2 2 7 16,-1-2 10-16,14 7 27 0,-11-7-31 15,0-1-8-15,1-1 0 0,0-2 2 16,0-2 1-16,15 0 41 0,-15 0-41 16,1 0-6-16,0-5-8 0,0-1 4 15,9-8 15-15,-12 8-31 0,-2-4 3 16,-2 1-5-16,1-1 3 0,-3 0 2 0,1-12 3 15,-6 11-14-15,-1 0-4 16,0 0-13-16,0 0-12 0,-6-1-9 0,-8-9-46 16,6 13 52-16,-1 0 8 0,-1 1 0 15,1 3-1-15,-1 2 8 0,-9 2-12 16,11 0 19-16,1 0-2 0,1 9 0 16,3 1-3-16,2 11 1 0,1-8 12 15,0 0 0-15,5 2 1 0,3 0-1 16,2 1 7-16,15 15 28 0,-8-15-1 15,2-1 3-15,3 0 6 0,-1-1-6 16,1-1 4-16,19 16 37 0,-24-15-39 16,-3 0-10-16,-3 1-5 0,-3 1-4 15,-8 17-18-15,0-16-67 0,-12 2-51 0,-2 0-44 16,-5-1-57-16,-1-1-37 0,-28 14-617 16,24-18 279-16,-3-2 91 15</inkml:trace>
  <inkml:trace contextRef="#ctx0" brushRef="#br0" timeOffset="114438.51">19991 10904 2128 0,'-10'-7'16'0,"0"1"45"15,-2 2 44-15,0 3 53 0,-15 1 217 0,12 0-195 16,-1 9-21-16,2 1-34 15,0 1-20-15,-11 12 3 0,15-9-87 16,0-1-7-16,3 1-7 0,2 0-6 0,5-3-2 16,0 13 20-16,6-15-4 0,3 0 0 15,1-1-9-15,3-3 5 0,3 0-10 16,22-1 6-16,-18-3-11 0,1-1 2 16,-3 0-3-16,1 0 7 0,8 0-2 15,-19 0-4-15,-1 0-2 0,-2 0 3 16,-5 5-3-16,0-5 6 0,0 12-70 15,-8-6-12-15,-1 0-51 0,-3 2-40 16,1 1-45-16,-3-3-54 0,-16 10-548 16,13-11 180-16,2 0 94 0</inkml:trace>
  <inkml:trace contextRef="#ctx0" brushRef="#br0" timeOffset="114862.66">20181 11012 2309 0,'0'6'-4'0,"0"-3"-2"0,0 3 9 15,0-4 22-15,0-1 37 16,0 0 21-16,0-1 12 0,0 0-9 0,14 0 5 15,-7-7-75-15,3 1-5 0,1-1-4 16,1-1-1-16,13-13-3 0,-13 10-5 16,1-2-3-16,-1 0-2 0,-2 0-8 15,0-1-9-15,6-15-56 16,-8 2-25-16,-6 0-8 0,-2 14 66 16,0 1 8-16,-6 1 16 0,0 1 5 15,1 0-1-15,-7-3-16 0,8 11 23 16,-2 2 6-16,2 0 6 0,-2 6 6 0,-4 16 50 15,4-8-7-15,0 5 10 0,1 0-8 16,0 2-1-16,1 1-20 0,3 21 41 16,1-22-44-16,0-3 9 0,7-2-15 15,1-1-1-15,4-3-11 0,15 5-36 16,-12-13-31-16,3-4-24 0,1 0-36 16,0 0-22-16,15-13-214 0,-18 5 66 15,-1 0-191-15,-1-1 18 0,-3-1 52 16</inkml:trace>
  <inkml:trace contextRef="#ctx0" brushRef="#br0" timeOffset="115175.27">20447 10513 2664 0,'-2'0'-9'16,"2"0"-4"-16,0 0-1 0,0 9 24 16,0 14 91-16,7-9 2 0,-1 4 1 15,0 2-11-15,1 3-13 0,0 2-26 16,6 28 23-16,-5-27-53 0,-1 1-10 16,2-1-9-16,-3 0-5 0,6 19 0 0,-7-27-8 15,0 0-15-15,-3-2-51 0,1-3-60 16,-1-1-53-16,-1 4-250 0,-1-10 241 15,0-1 15-15,0-3-16 0,0 0-117 16,0-2-606-16,0 0 543 0</inkml:trace>
  <inkml:trace contextRef="#ctx0" brushRef="#br0" timeOffset="115317.9">20499 10689 2593 0,'0'-3'1'0,"7"3"26"0,-2 0 27 15,2 0 23-15,8 6 88 0,-7 0-117 16,1-6-24-16,3 5-17 0,1-5-48 16,1 0-88-16,14 0-484 0,-11 0-95 15,0-8 87-15</inkml:trace>
  <inkml:trace contextRef="#ctx0" brushRef="#br0" timeOffset="-181384.93">2743 560 1512 0,'0'-4'28'15,"0"1"34"-15,0 0 36 0,0 1 33 16,0 1-3-16,0 0-13 0,0-1 33 16,0 1-97-16,0 0-42 0,0 0 6 15,0 1-11-15,0-2-4 0,0 2-5 16,0 0 4-16,0 0-9 0,0 0 4 15,0 0 2-15,4 15 25 16,-1-5-12-16,4 22 19 0,0 15-2 16,-2-17-16-16,4 41 0 15,-1 14 3-15,-5-39-2 16,3 61 9-16,-1 10-2 0,-4-57-10 16,3 60-5 30,2-9 0-14,-4-61 3 30,6 39 4-62,-4-49-5 16,0-3 5-16,1-2-9 31,0-4-1-31,-1-1 0 16,-1-2-34-16,4 20-149 31,-5-12-217-15,-1-22 27-16,-1 7-575 0</inkml:trace>
  <inkml:trace contextRef="#ctx0" brushRef="#br0" timeOffset="-180388.72">2601 1377 1400 0,'-1'0'127'16,"1"0"-20"-16,0 0 149 16,0 0-27-1,0 0-138-15,0 0 23 0,0 0-92 0,0 0-16 16,0 0-7-16,0 0 0 0,4 0-8 16,-4 0 3-16,7-4-3 0,2 1 12 15,-2 0-2-15,15-4 57 16,13-1 70-16,-11 2-62 0,31-9-2 15,12-2-33-15,-30 8-23 16,42-9 13-16,1 1-16 16,-39 9 2-16,43-7 13 0,-1-1-14 15,-40 9-11-15,43-10 16 16,-43 10-7-16,0-2 1 0,1 1-3 16,-2-1-6-16,-1 3 5 0,-2-2 3 15,34-7-3-15,-8 4-1 16,-36 6 6-16,24-4-3 15,-8 3-10-15,-25 3 6 0,18-2-2 16,-5-2 5-16,-17 5-1 16,10-5-23-16,-4 3-117 0,-14 2-2 15,8 0-288-15,-8 0-250 16,-4 2 208-16</inkml:trace>
  <inkml:trace contextRef="#ctx0" brushRef="#br0" timeOffset="-177765.04">2954 1579 1465 0,'1'0'58'0,"0"0"38"0,0 0 18 0,1 0-5 16,-2-6-26-16,0 0-23 0,0-7 33 16,0 5-42-16,0-2-3 15,0-1-5 63,0-3-4-78,-4-1-15 0,-1-20 1 0,1-5-13 0,1 16-17 63,0-28 0-48,3 23 4 1,0-1 7-16,0-2-4 0,0-2-3 16,0-2 2-16,0 0-7 0,5-37-6 31,0 36 7-15,1 2 3-16,0 1-3 0,0 0 6 0,1 1-3 0,1 2-1 0,8-26-4 15,-8 30 8-15,0 2-2 0,2 3 1 0,-3 1 2 0,2 3-6 0,-1 0 1 0,8-11 1 0,0 4-3 0,-8 15 1 16,8-6-12-16,0 7 1 0,-9 6 9 0,8 3-1 0,1 7 24 0,-9 2-5 0,10 15 12 0,-2 11-8 0,-8-15-8 0,5 31-1 15,-7-21 1-15,-1 1-8 0,0 2 1 0,0 2 4 0,-1 1 0 0,1 1 5 0,1 37 3 0,4-4-16 0,-4-39 2 16,9 25 4-16,1-10 4 0,-6-27-5 63,10 14-5-17,0-8-10-30,-10-15-1-16,8 5-6 0,-1-6-16 0,-8-6 7 47,6 0-46-47,0-3-3 16,-7 0 37-16,5 0-43 0,3-11 32 15,-8 5 38-15,5-5-4 0,-6 6 4 0,-1-1 5 16,-1-1 1-16,0 0 4 0,-2-1 0 0,1 0-3 0,1-11-22 0,1-3-6 0,-2 9 28 47,2-18-11-47,-1 0 19 0,-4 13 1 47,0-22-9-47,0-3-8 46,0 21 13-14,0-28 6-32,0 0 3 0,0 25-2 0,6-25 16 0,1 4 14 15,-2 25-23-15,4-18-3 0,2 7-7 0,-6 19 3 0,4-8-13 0,0 5-2 0,-6 10 12 0,5-3 9 16,-2 1-9-16,-2 6-2 0,3-4-6 0,-4 5 5 0,1-1-2 0,0 0 8 0,0 0-2 0,1 1-2 0,-1-2 4 0,7 2-3 0,-1 1-2 16,-3 0-3-16,4 0 3 0,2 0 3 0,-6 0-7 0,7-5 2 0,0-1 6 0,-7 1 3 0,5-4 4 0,-1 1-6 0,-7 4-3 15,4-1 0-15,-2 2-10 0,-3 3 3 0,0 0-8 0,0 5 11 0,-2 1 5 0,3 10 6 0,-1 9 1 0,0-10-10 16,2 24 4-16,-2-17-3 0,1 3 6 0,1 1-8 0,-1 0 1 0,3 2-6 0,-1-2 2 15,9 26 9-15,2-7 2 16,-8-25-8-16,10 13-3 16,1-7 14-16,-10-16-11 0,11 7 9 15,3-6 13-15,-13-7-8 16,13-4 42-16,0 0 4 16,-11-9-41-16,12-10-10 0,1-3-2 15,-13 10-1-15,9-10-4 16,-11 11 0-16,-1-1-1 0,-1 2 3 15,0-1-4-15,1-2 5 0,0 3-3 16,10-15 2-16,-1 1-5 16,-9 13-3-16,9-12 5 0,-3 3-20 15,-8 11-3-15,8-11-27 16,-2-1 8-16,-5 10 23 0,8-16-36 16,1-2 2-16,-8 14 35 15,9-14-45-15,0 3-42 16,-12 16 46-16,7-9-40 0,-1 5 42 15,-8 7 38-15,5-3-10 16,-3 2-3-16,-5 7 19 16,1 1-20-16,-1 0 18 15,0 0 15-15,0 5 12 0,-1 0-16 16,0-5-3-16,0 5 3 0,1-2-31 0,-1 0-12 16,1-1-50-16,3 4-285 15,1-4-92-15</inkml:trace>
  <inkml:trace contextRef="#ctx0" brushRef="#br0" timeOffset="-175032.87">2821 1112 1282 0,'0'0'106'15,"4"0"91"1,-4 0-107-16,0 0 60 0,3 0-76 0,-3 0-24 16,0 0-11-1,0 0-7-15,2 0-15 16,-2 0-8-16,3 0-5 0,-1 0-4 0,-2 0 1 0,1 0-1 0,-1 0 2 0,1 0-9 31,1 0 6-15,-2 0 3-16,1 0-4 0,2 0 0 0,-2 0 2 0,1-3 7 0,1 3 8 0,0-3 29 15,2 0 14 17,1-1 2-17,11-2 28-15,-8 1-65 32,3 0-3-17,1-1-5-15,1-1 1 0,1 1 0 0,18-7 1 0,2-1-5 16,-17 8 0-16,19-5-1 15,-19 5-3-15,1 2-10 0,1-1 3 0,0 1 0 0,1-1-4 0,2 1 6 0,22-3 9 0,3-2 20 0,-24 5-12 16,26-6 16-16,-1-1-14 0,-24 6-17 0,26-8 11 0,-26 6-6 0,0 0 1 0,1 1 4 16,0-1 3-16,1 1 4 0,1-2 15 15,25-7 30-15,-1 0-28 16,-27 7-34-16,24-8 13 0,-2-2 12 16,-25 8-17-16,26-9 12 15,-2-1 3-15,-23 9-2 0,24-8 20 16,-25 9-24-16,-2 0-12 15,0 1-3-15,0-1-2 0,-1 2-3 16,-1-1 7-16,16-7 10 0,-3 1-8 16,-17 9-12-16,11-6 6 15,-5 4-1-15,-12 4-3 0,4-1 5 16,-3 1-2-16,-7 3 5 16,1 0-11-16,-2 0 8 15,0 1-9-15,-1 0 8 0,0 0-4 16,0 0-1-16,0 0 3 15,0 0 4-15,0 0-5 16,0 0-3-16,0 0 1 0,0 0 6 16,0 0-8-16,0 0 4 15,0 0-10-15,0 0 10 0,0 0-1 0,0 0-21 16,0 0-33-16,0 0-212 16,0 0-184-16,-4 0 73 0,1 0-821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01:48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 7243 46 0,'0'0'46'0,"0"0"-2"0,0 0-1 16,0-3 2-16,-5 3 0 0,5 0-4 15,0 0-10-15,0 0-10 0,0 0-6 16,5 0-6-16,-5 0-3 0,5-3-3 16,-1 3-2-16,2-3 0 0,-2 3 0 0,7-5-1 15,-2 5 0-15,1-6 0 0,5 3 0 16,-6-2 1-16,6 2 2 0,4-2-1 16,-4 3 0-16,4-4-1 0,6-1 1 0,-1 3 0 15,1-2 0-15,4 1-2 0,1 2 0 16,-2-3 0-16,7 4 1 0,4-4 1 15,0 0-1-15,5 4 0 0,0-1 1 16,0 0 0-16,4 3 2 0,-3-2-2 0,-6 2 0 16,5 2 0-16,-5-2 1 0,0 3 0 0,-5-3-1 15,0 3-1-15,-4-1 0 0,-1-2 0 16,-5 3-1-16,1 3 1 0,-6-3-2 0,1-1 0 16,-6 1 0-16,1 0 0 0,0-3 1 0,-1 3-1 15,-3-1-3-15,3 1-9 0,-4 0-17 16,4 0-22-16,-4-1-27 0,-5 0-63 0</inkml:trace>
  <inkml:trace contextRef="#ctx0" brushRef="#br0" timeOffset="554.91">2832 6993 5 0,'11'0'9'15,"3"2"2"-15,1 1-1 0,4 0-1 0,1 0 4 16,5-1 1-16,-6 4-1 0,0-1 1 0,6 0-3 16,-5 4-4-16,4-4 2 0,-5 4 0 0,6-1-1 15,-6 0-1-15,6 0 0 0,-6 3-2 0,5 0 2 16,-4 3 6-16,0 0-5 0,-1 2-3 15,-4-2 0-15,0 3 0 0,-1-1 0 0,-4 1-2 16,0-1-1-16,-6 1-2 0,2 2-4 0,-6-3-3 16,0 3-6-16,0 1-8 0,-6-4-12 0,2 3-11 15,-6-2-17-15</inkml:trace>
  <inkml:trace contextRef="#ctx0" brushRef="#br0" timeOffset="45083.83">5290 7995 28 0,'-10'0'63'0,"5"3"-16"0,-5-3-10 0,1 0-5 0,3 3-5 16,-3-3-2-16,-6 0-4 0,5 2-1 0,1-2 3 16,-1 3 1-16,0 0 0 0,-4 0 4 0,4 0 5 15,-5-1 3-15,6-2 0 0,-6 3-3 0,0 0-2 16,5 2-2-16,-9-3-3 0,4 2-4 0,0 2-8 15,-4-1-6-15,4 0-2 0,0 1-1 0,1-1-9 16,-6 1-4-16,6 2-3 0,-1-2-2 0,0 2-2 16,-4 0 0-16,4-3-1 0,-4 4 1 0,4-1 7 15,0 3 2-15,-4-3 3 0,4 3 2 16,0 0 1-16,1 3 1 0,-1 0-1 0,0 2 1 16,6 3-1-16,-1 4 0 0,0-4 0 0,5 2 0 15,0 4 0-15,-5-3-1 0,6 3 1 16,-1-3 0-16,0 0 0 0,0 0 0 0,0 3 0 15,1-1-1-15,4 1 1 0,0 0-1 0,-6 2 0 16,6 1 0-16,0-1 1 0,0 1 0 0,0-4 0 16,0 4 0-16,0-1 0 0,6-1 0 0,-6 1 0 15,4-2 0-15,6-1 0 0,-5 3 1 16,4-2-1-16,6 3 0 0,0-1 2 0,-1 1 0 16,6-1 0-16,-5 1-2 0,4-1 3 0,1 1-1 15,4-3-1-15,1-1 0 0,-1 1-1 16,1-6 0-16,9 0 0 0,-5-2 1 0,0 2-1 15,5-3 1-15,1-2 1 0,-1-1 1 0,5 4-2 16,0-3 1-16,0 0 0 0,10-1-1 0,-10-1 0 16,10-4-1-16,-1 3 1 0,1-2-1 15,0-1 1-15,5-1-1 0,0 2 0 16,-1-1 0-16,6-2 1 0,5-1 0 0,-5 0 0 16,4-1-1-16,0-4 1 0,-4 2-1 0,0-2 1 15,4-2-1-15,-9-2 0 0,4-1 1 16,-4 0 1-16,0-4 0 0,-5 1 0 0,-5 0 1 15,-1-1-1-15,1-1 0 0,-4-1 0 16,-1-3 1-16,-5 3 1 0,0-6 0 0,0 4-2 16,0-1 1-16,1-2 0 0,-6 2-2 0,0-3 1 15,1 1 0-15,-6-4-2 0,1 3 1 16,-1 2-1-16,0-5 1 0,-4 1 0 0,-1-3 0 16,-4 0 1-16,0 0 0 0,-5-2-1 15,-1-2-1-15,-9 2 2 0,0-1 0 0,0-2 1 16,-5-1-1-16,-4-2-1 0,-11 0 1 0,0-1 1 15,-4-1 0-15,-5-1-1 0,-5 0 0 16,-10-3 0-16,0 0 0 0,-5 1 0 16,-5-4-1-16,-5 6 3 0,-4 0 3 0,-6 0 0 15,-9 6 1-15,5-1 3 0,-10 1 3 0,0 4 0 16,0 1 1-16,0 4-2 0,-5 1-2 16,5 0 0-16,5 4-1 0,-5-1-3 0,5 3-2 15,-5 0-1-15,4 3 0 0,1-3-2 0,-5 3 0 16,0 2-2-16,0 1 1 0,0-1 0 0,0 4-1 15,1 2-1-15,-7 0 0 0,-4 0-2 16,1 2-1-16,-1 4 1 0,0-1 0 0,1 3-1 16,-1 4-1-16,0 1 0 0,5 1-1 0,5 2-2 15,-1 1-5-15,7 2-8 0,8 3-12 0,1 0-16 16,4 2-28-16,11 2-28 0,8-2-97 16</inkml:trace>
  <inkml:trace contextRef="#ctx0" brushRef="#br0" timeOffset="46636.73">4865 9138 55 0,'-5'0'87'0,"5"0"-10"16,-5 0-11-16,0-2-8 0,0 2-3 0,0 0-7 15,1 0-4-15,-1 0-8 0,-1 0-7 0,2 0-5 16,-1 0-5-16,0 0-4 0,0 2-5 15,5-2-4-15,-10 3-4 0,5-3 0 0,1 6-1 16,-1-4 0-16,0 7-1 0,0-2 0 0,-5 3 0 16,5 3-1-16,1 1 0 0,-7 2-1 0,7 3 1 15,-6 0-1-15,0 3-1 0,0 3 0 0,0-3-1 16,1 1 2-16,-1-2-2 0,1 1 1 0,3-3 1 16,-3 0-4-16,3 1-1 0,2-7-5 15,4 4-4-15,-5-6-8 0,5 0-7 0,0 0-11 16,5-2-16-16,-5-1-17 0,4-6-29 0,2 3-62 15</inkml:trace>
  <inkml:trace contextRef="#ctx0" brushRef="#br0" timeOffset="47177.62">4562 9671 7 0,'5'-8'28'15,"5"-1"-6"-15,-1-1-3 0,1-1-4 0,0 0-3 16,5-3-3-16,-1 3-2 0,0 0-7 0,7-2-7 16,-7 1-11-16,10 1-19 0</inkml:trace>
  <inkml:trace contextRef="#ctx0" brushRef="#br0" timeOffset="49961.96">4318 10039 71 0,'-5'0'79'0,"0"0"-11"0,5-2-5 15,-10 2-3-15,5 0-4 0,0 0-4 0,-5 2-4 16,6-2-5-16,-6 0-6 0,0 0-6 0,5 0-8 16,0 4-4-16,0-4-5 0,1 2-4 0,-2 1-3 15,2 0 0-15,-1 2-2 0,-5 0-1 16,1 4-2-16,3-1-2 0,-3 3 0 0,3 0 0 16,-3 0 1-16,-1 0-3 0,5 0 0 0,-5 2 0 15,6-1 0-15,-1-1-1 0,0-1 0 16,5-1-1-16,-5-1-1 0,5 0-3 0,5-5-3 15,-5 2-1-15,10-1 1 0,-6-2-1 0,6-2-1 0,5 0 2 16,0 0 2-16,0 0 4 0,-1-2 1 16,6-2 2-16,-1 2-2 0,1-1 3 0,-1 0 0 15,1 0 1-15,-1 1 0 0,1-1 0 0,-5 0 0 16,4 1 0-16,-4-1 1 0,-1 3-1 0,1 0 0 16,0 3 0-16,-6-1 0 0,1 1 0 15,0 2 0-15,0-2 3 0,0 3 2 0,-6-4 1 16,1 4 1-16,-5 2 1 0,0-2 0 0,0 2 3 15,0 1-3-15,0-2 1 0,-5 1-3 0,1 4 0 16,-2-1-5-16,2-3 0 0,-1 1-1 16,-5-2-1-16,1 1-1 0,-2-2-4 0,1 3-2 15,-4-4-5-15,0 0-8 0,-1 1-13 0,5-4-16 16,-5 2-22-16,6-4-32 0,-6 0-48 16</inkml:trace>
  <inkml:trace contextRef="#ctx0" brushRef="#br0" timeOffset="50576.35">4460 10037 93 0,'0'0'100'15,"-6"-3"-31"-15,6 3-25 0,0-3-14 0,0 3-10 16,0-3-6-16,6-2-6 0,-2-1-4 15,1 2-1-15,0 1 1 0,5-3-1 0,0-2-2 16,-1 2 0-16,6-2 0 0,4 2 1 0,-4-2 0 16,5 0-2-16,-6 0 0 0,6-1-1 0,-1 4-1 15,5-3-5-15,-3-1-8 0,3 4-13 0,-5-3-25 16,6-1-43-16,-6 4-79 0</inkml:trace>
  <inkml:trace contextRef="#ctx0" brushRef="#br0" timeOffset="51215.51">4411 10026 13 0,'-6'-3'101'16,"6"3"-19"-16,-4-3-12 0,-1 3-6 0,0 0-4 16,0 0-2-16,5-3-3 0,-5 3-7 15,1 0-8-15,-2 0-6 0,6 0-8 0,-4 0-5 16,4 0-7-16,0 0-5 0,0 0-4 0,4 0-2 16,2 3-3-16,-2 0-2 0,6 2 1 0,0 4-2 15,4-1 1-15,1 6 1 0,4-6 0 16,-4 6 1-16,5-4 0 0,-1 5 0 0,1-5 0 15,-1 1 0-15,-4 3 0 0,5-3 1 0,-1 3-1 16,-4-3 0-16,4 0 0 0,-4-3 1 0,0 0 0 16,-1 0-1-16,-4 1-1 0,0-4 0 0,0 1 0 15,-1-3-3-15,-4 2-3 0,5-2-5 16,-5-3-8-16,4 2-12 0,-4-2-14 0,1 0-24 16,-2 0-32-16,1-2-63 0</inkml:trace>
  <inkml:trace contextRef="#ctx0" brushRef="#br0" timeOffset="51478.63">4645 10144 19 0,'0'-3'25'0,"0"-2"-5"0,0 2-2 0,4-3-3 0,-4 1-2 15,6 2-3-15,-1-2-2 0,-1-1-2 0,2 1-1 16,3 0-4-16,1-2 0 0,-1-1-9 0,6 0-25 16,0 0-53-16</inkml:trace>
  <inkml:trace contextRef="#ctx0" brushRef="#br0" timeOffset="52623.64">4420 10693 91 0,'-9'0'73'0,"-1"3"-11"0,0 0-5 15,0 0-4-15,0-1-8 0,1 4-9 0,3 0-8 16,-3-4-5-16,4 4-4 0,-5 2-4 0,5-3-6 15,-4 4-2-15,9-1-5 0,-5 3 0 0,0 0-2 16,5-3-1-16,0 3-1 0,0 3 1 16,0-3-1-16,0 0 0 0,5-3 0 0,-5 3 1 15,5-6-2-15,-1 4-1 0,1-7 1 0,0 1-1 16,5 0 1-16,4-1-1 0,1-4 1 0,0-1 0 16,0 0 2-16,4-2-1 0,0-3 1 15,2 0 0-15,3-1-1 0,-5-1 2 0,1 1-1 16,4 1 0-16,-9 0 0 0,4 0 1 0,-4 2 0 15,0 3 0-15,-5-2 1 0,4 2 0 0,-9 3 1 16,4 0 1-16,-3 0 1 0,-1 0 1 16,-1 3-1-16,2 2 1 0,-6 0 1 0,0 1 0 15,0 5-2-15,-6 0-1 0,6 0 1 0,-4 0-2 16,-1 3 1-16,-1-1 0 0,2 4-2 0,-1-3 0 16,0-1-2-16,-5 1-1 0,0-3-4 15,6 0-3-15,-6 0-11 0,5-2-13 0,0-4-26 16,0 0-42-16,5-2-68 0</inkml:trace>
  <inkml:trace contextRef="#ctx0" brushRef="#br0" timeOffset="52993.18">4860 10721 37 0,'10'3'44'15,"-6"-1"-8"-15,6 1-10 0,-5 3-7 0,5-4-6 16,-5 4-4-16,5-3-5 0,-1 2-2 16,-3-2-2-16,3-1 0 0,1 2-3 0,-5-4-9 15,5 2-10-15,-6-2-22 0,6 3-40 0</inkml:trace>
  <inkml:trace contextRef="#ctx0" brushRef="#br0" timeOffset="53156.33">4552 10515 111 0,'-5'-3'120'0,"0"3"-51"15,0 0-33-15,5 0-21 0,5 6-15 16,0-4-20-16,0 4-29 0,5-1-62 0</inkml:trace>
  <inkml:trace contextRef="#ctx0" brushRef="#br0" timeOffset="53531.28">4855 10474 95 0,'-5'0'73'0,"5"0"-20"0,0 0-11 0,-5 0-7 16,5 3-4-16,0-3-3 0,5 0-7 15,-5 2-7-15,5 1-4 0,0 2-6 0,5 1-3 16,4-1 0-16,6 4 0 0,-6-1-1 0,6 0 0 16,5 0-1-16,-1 3 1 0,0 0 1 0,-4-2-1 15,4 1 1-15,1-1-1 0,-6 2 0 16,0-3 3-16,2 0 0 0,-2 4-2 0,0-5 0 15,1 2-1-15,-6-1-5 0,6-3-10 16,-5 4-25-16,-1-4-39 0,1 3-75 0</inkml:trace>
  <inkml:trace contextRef="#ctx0" brushRef="#br0" timeOffset="54035.96">5207 10490 187 0,'0'0'164'0,"-6"0"-72"0,2 0-41 15,4 0-25-15,4 0-14 0,2 3-7 0,-2 0-3 16,7-3-5-16,-2 2 1 0,6 4 1 15,-5-3 1-15,4-1-1 0,1 1 1 0,-6 3-1 16,11-4-8-16,-5 4-16 0,-1-6-42 0,1 5-112 16</inkml:trace>
  <inkml:trace contextRef="#ctx0" brushRef="#br0" timeOffset="54562.66">5549 10344 61 0,'-5'8'86'0,"-5"-2"-23"16,5 2-14-16,0 1-10 0,0-1-8 0,5 0-7 15,5 3-6-15,0-3-6 0,5 4-6 16,0-5-3-16,4 5-3 0,1-3 1 0,0-2-2 15,4 1 1-15,1 1 0 0,4-1 0 16,0-6 0-16,0 1-2 0,1 0-11 0,-1-6-18 16,1 0-27-16,-1 1-57 0</inkml:trace>
  <inkml:trace contextRef="#ctx0" brushRef="#br0" timeOffset="55172.67">5808 10201 217 0,'-6'3'140'0,"-3"3"-56"0,-6 0-35 0,10 2-20 16,-5-3-9-16,6 6-9 0,-2-6-3 15,2 4-2-15,4-1-2 0,0 1 1 0,0-1-2 16,4-3-2-16,2 3-1 0,-2-3 0 15,1 2-1-15,5-5 0 0,-5 1 0 0,0-1 1 16,0 1-3-16,-1-3 2 0,1 0 0 0,1 3 1 16,-2-3-2-16,-4-3 1 0,5 3-1 15,0 0-1-15,0-3 1 0,0 1 0 16,-5-1 0-16,5 1 0 0,-5-5 2 0,0 2 0 16,0 3 0-16,0-1-1 0,0 0 0 0,0-2 0 15,0-1-1-15,0 1 1 0,0-1 1 16,0 0-1-16,0 1 1 0,0-3-1 0,0 3 1 15,5-1 0-15,-1 0 0 0,2-2 1 16,3 0-1-16,1 2 0 0,-1-2 1 0,6 0 1 16,0 3-1-16,0-4 0 0,-5 4-1 0,9-1 0 15,-4 1 0-15,0-1 0 0,-1 0-1 16,6 4 1-16,-1 2 0 0,0-3 0 0,1 6 0 16,0-3-1-16,-1 2-2 0,-4 2 1 15,4-2-1-15,-9 1 1 0,4 0-2 0,-3-1 1 16,-1 1 2-16,-6-3 0 0,1 3 1 0,0 0 2 15,0-3 0-15,-5 0 1 0,5 2-1 16,-5-2 2-16,0 0-1 0,0 0 3 0,0 0 2 16,0 0 1-16,0-2 3 0,0 2 2 0,0 0 5 15,0 0 1-15,0-3 0 0,0 0 0 16,0 0-3-16,-5 1-4 0,5-4-2 0,0 0-3 16,0 1-3-16,5-3-5 0,-1 0 0 15,2-1 0-15,3 1-1 0,6 3-1 0,-1-4 1 16,1 4-1-16,5 2 0 0,-1 0-2 15,1 1 2-15,4 2-1 0,1 0-1 0,4 0-1 16,0 2-4-16,1 4-19 0,-1-4-45 0,0-2-120 16,-5 3-107-16</inkml:trace>
  <inkml:trace contextRef="#ctx0" brushRef="#br0" timeOffset="56031.81">4352 11056 147 0,'-10'-2'161'16,"10"-1"-71"-16,-5 3-42 0,0 0-22 0,5-4-13 15,5 4-5-15,0 0-4 0,0-2-1 0,0 2-2 16,10 0 0-16,-1 0-1 0,6 2 0 16,4 2-1-16,0-1 0 0,6-1 1 0,-1 4 0 0,10 2-1 15,-5 0 2-15,6 0 0 0,-6 0-1 16,5 1 1-16,0 2 0 0,-5 0 0 0,5-1 0 15,-5 0 1-15,-4-3-1 0,-1 2 1 0,1-1 0 16,-11-3 0-16,0 1-1 0,-4-3 0 0,0 2 1 16,-6-5-1-16,-4 3 3 0,5-3 0 0,-5 0 3 15,-5 0 1-15,0 0 3 0,0-3 0 16,-5-2-1-16,-5-1 1 0,5-2-1 0,0-3-3 16,-5 0-1-16,1-3-4 0,4-2 0 0,-5-1 0 15,6 1-2-15,-2-1 0 0,2 1 0 0,4-1-1 16,-5 3 1-16,5 3-2 0,0 1-3 15,5-1-5-15,-1 5-5 0,2-2-12 0,-2 2-14 16,11 4-24-16,-6-2-49 0,6 2-118 0</inkml:trace>
  <inkml:trace contextRef="#ctx0" brushRef="#br0" timeOffset="56854.41">5260 11078 3 0,'-10'6'74'0,"1"2"-31"16,-1-3-16-16,5 4-8 0,1-1-6 0,4 0-2 15,4 3-3-15,-4-3-3 0,5 0-3 16,0 1 0-16,0-4 1 0,4 1-1 0,-3-1 0 15,-2-2 0-15,1 0-1 0,5-3 2 16,-5 3 0-16,0-3-1 0,0-3 0 0,-1 3 1 0,6-6-1 16,-5 1 2-16,0-1-2 0,0-5-2 15,0 4 0-15,-5-5-3 0,0 1-4 16,-5 3-3-16,0-3 0 0,5 0-2 0,-5 3-2 16,0-3 1-16,0 2 3 0,5 1 2 0,-5-1 3 15,5 5 0-15,5-2 3 0,-5 3 0 16,5 0 2-16,0 3 1 0,5-2 0 0,0 2 0 15,4 2-1-15,1-2 4 0,0 0-2 16,-1 3-1-16,6-3 1 0,-5 0-1 0,-1 0 1 16,1 0 0-16,0 0 1 0,-1 0 0 0,-9 0 0 15,10 0 2-15,-6 0 0 0,-3-3 1 16,3 3 0-16,-4 0-1 0,0-2 1 0,5-1-2 16,-5 0 0-16,-1-2-1 0,1-1-1 15,0 1-1-15,0-1-1 0,-5 0 1 0,0-1-1 16,5-2 0-16,-10 1 0 0,5 3 0 0,0-4 0 15,-5 4 1-15,0-3-1 0,0-1 0 16,-4 1 0-16,-1 0 1 0,0-1 1 16,1 1 0-16,-6 0-1 0,5 0 3 0,0-1 1 15,-4 1 2-15,4 0 3 0,-5 2 2 0,6-1 3 16,-6 1 3-16,5 3 4 0,0-2 2 16,0 2 2-16,6 0 2 0,-6 1 0 0,5-2 0 15,0 4-1-15,0-2 0 0,0 2-1 0,5 0-3 16,-5 0-4-16,5 2-4 0,5 2-2 15,-5 1-4-15,5 0-3 0,0 4-5 0,5-1 0 16,0 3 0-16,-1-1 1 0,6 5-2 16,0-2 1-16,-1-2-1 0,1 3 0 0,4 0 2 15,-4-3-1-15,0-1 0 0,4-1-1 16,1 2-1-16,-6-3-2 0,6 1-2 0,0-1-5 16,-6-3-7-16,6 1-11 0,-5-1-18 0,4-2-32 15,-10-3-62-15,6 3-122 0</inkml:trace>
  <inkml:trace contextRef="#ctx0" brushRef="#br0" timeOffset="57321.59">5539 10767 153 0,'0'-2'136'0,"-5"2"-37"0,5 0-23 0,0-3-14 16,-5 3-8-16,5 0-9 0,0 0-8 0,0 3-9 15,0-3-7-15,0 0-8 0,5 2-5 16,5 4-5-16,-1 0-2 0,6 2-2 15,0 3 1-15,9 0 0 0,1 2 0 0,-1 1 1 16,0 0 1-16,6 2-1 0,-6-1 0 0,1-2 0 16,-1-2-4-16,1 0-3 0,-1 0-8 15,-4-3-13-15,-1-2-20 0,1-1-30 0,-6 1-63 16,1-4-128-16</inkml:trace>
  <inkml:trace contextRef="#ctx0" brushRef="#br0" timeOffset="57657.05">5959 10855 45 0,'4'0'37'0,"2"-2"-5"0,-2-1 2 16,1 1 0-16,5-4 1 0,-5 3-2 15,0-2-2-15,0 2-2 0,0-2-3 0,5-1-3 16,-6-3-7-16,1 1-5 0,0 3-3 0,-5-4-3 16,5 1-3-16,-5 3-2 0,0-4-3 15,-5 2-5-15,0 1-4 0,0 0-5 16,1 1-8-16,-2-1-6 0,-3 4-5 0,-1-1-4 15,1 0-7-15,-2 6-2 0,1-3-1 0,1 3 4 16</inkml:trace>
  <inkml:trace contextRef="#ctx0" brushRef="#br0" timeOffset="57763.25">5925 10850 2 0,'4'8'18'16,"6"0"-3"-16,5-2-1 0,-6 3-1 0,12-4-2 15,-7 0 0-15,10-2-3 0,-4 0-1 0,4 2-1 16,1-5-1-16,4 0-2 0,-4 0-4 15,-1 0-20-15,1 0-56 0</inkml:trace>
  <inkml:trace contextRef="#ctx0" brushRef="#br0" timeOffset="58243.71">6101 10702 112 0,'4'0'120'0,"1"0"-58"0,5 2-29 16,0 2-17-16,9-2-9 0,5 0 0 15,-3 2-2-15,7 1-3 0,-3-2 3 0,5-3-2 16,-6 2 1-16,0 1-4 0,0-3 2 15,-4 0 0-15,-5 0 2 0,-1-3 1 16,-4 3-1-16,0-2 2 0,4-1-1 0,-4 0 2 0,-5-3 0 16,1 2-3-16,-2-2 1 0,-4 0 0 15,0-2-1-15,0 0 1 0,-4 3-2 0,-2-7 1 16,-3 4 1-16,-1 0-1 0,0-1 0 16,0 1-2-16,-4 1 1 0,4 0-1 0,0 1-1 15,0 2-1-15,5 1 1 0,1 0 0 0,-2 0 0 16,2 3 0-16,4-3-1 0,0 3-1 15,0 0-1-15,0 0 1 0,4 3-1 0,6 0-1 16,0 3 1-16,5-2-3 0,5 6 3 16,4 0 1-16,1 1 1 0,-1 3 0 0,0 2 1 15,0 1-1-15,1-1 2 0,4 4 3 0,-4-1-1 16,-6 0 0-16,0 0 0 0,2 3-1 16,-12 1 0-16,6-1 3 0,-5-1-4 0,-6 4-8 15,1-3-15-15,-5 0-24 0,-5-3-69 16,1 0-133-16</inkml:trace>
  <inkml:trace contextRef="#ctx0" brushRef="#br0" timeOffset="65442.6">5802 9196 27 0,'-5'-3'32'0,"1"3"-4"15,4-2-3-15,-5 2-5 0,0-3-4 16,0 3-3-16,0-3 0 0,0 3-4 0,5 0-2 16,-5-3-2-16,5 3-3 0,-4 0 1 15,4-3-1-15,0 3-1 0,-6 0 1 0,6 0 0 16,-4 0 1-16,4 0 0 0,0 0 1 0,-5 0 1 16,5 0 1-16,0 0 1 0,0 0 1 15,0 0 0-15,0 0 0 0,0 0-1 0,0 0-2 16,0 0-1-16,-5 0 1 0,5 0-2 0,0 3-1 15,0-3-1-15,0 0-1 0,0 0 0 16,-5 3 0-16,5-3-1 0,0 0-2 0,-5 0 1 16,5 3 0-16,0-3 0 0,-4 3 0 15,4-1 1-15,-6 1-1 0,6-3 0 0,-4 3 2 16,4 0-1-16,0-1 0 0,-5-2 1 16,-1 3 0-16,2 0 0 0,-1 0 0 0,5-1 0 15,-10 1 0-15,5 0 1 0,1-1 0 16,-2 1 0-16,2 1-1 0,4-2 0 0,-5 0 0 15,0 1 0-15,0 0 0 0,0 3-2 0,1-2 1 16,-2 2 0-16,2 0 1 0,-1 2 0 16,0 0 0-16,0 1-1 0,5-1 1 0,-5 3 0 15,0 0 0-15,0 0 1 0,1 0 1 16,4 0-1-16,0 0-1 0,-5 3 1 0,5-3-1 16,-6 3 0-16,6-1 0 0,-4-2 0 0,4 3-2 15,0-1 2-15,0-2 0 0,0 3 0 16,4-2-1-16,-4-2 0 0,6-2 0 15,-1 3 1-15,-1 1 0 0,6-1 0 0,0-3 0 16,0 3 1-16,0-3-1 0,4 3 3 0,0-3-1 16,-4 0-1-16,5 0-1 0,5 1 1 15,-6-1-1-15,1 0-1 0,4-2 1 0,-4 2-1 16,4 0 0-16,1-3 1 0,0 2 0 0,-1-2 1 16,1 0 0-16,-1 1 0 0,1-1-1 15,0-2 2-15,4-1 1 0,-5 2-1 0,6-4-1 16,-6 0 1-16,6 0 0 0,-6 0 0 15,6 0-1-15,-6 0 1 0,6-4-1 0,-6 2 0 16,0-1-1-16,2 3 0 0,-2-2 1 16,0-1 0-16,-4 0-1 0,0 0 0 0,0 1 0 15,-1-1 0-15,-4 0 2 0,4-2-2 0,-4 1 0 16,5-3 0-16,-6-1 1 0,1-1 0 16,0-2 1-16,0 0-1 0,-5-3 0 0,5-2 0 15,-6-1 0-15,2 1 0 0,-2-3 0 0,-4-1-1 16,-4-2 0-16,-2-2 0 0,2 2 1 15,-6 0 0-15,5 0-1 0,-10 3 1 16,-4 0 0-16,4-2 0 0,-4 6 0 0,-6 1 0 16,-4-3 0-16,4 6-1 0,-4-2 0 0,-1 2 1 15,2 0-1-15,-2 0 0 0,1 0 0 16,-1 3 1-16,1-1 0 0,0 1 0 0,4 0 0 16,-4-1 1-16,0 5-1 0,5-2 1 15,-6-1 0-15,6 3 0 0,-1-2-1 0,1 3 2 16,4 1 0-16,-4-1-2 0,5 3-1 0,-2 0 0 15,2 3 0-15,0-1-4 0,4 4-2 16,-4 1-2-16,4 2-2 0,5-1-4 0,-4 4-1 16,4-1-4-16,0 0-1 0,5 2-4 15,0 1-5-15,-5 0-5 0,10-1-11 0,-4 1-36 16</inkml:trace>
  <inkml:trace contextRef="#ctx0" brushRef="#br0" timeOffset="90472.07">8308 10988 15 0,'0'-3'77'0,"0"3"-4"16,0 0-4-16,0 0-5 0,0 0-5 0,-4-3-5 16,-2 3-6-16,2 0-7 0,-1 0-8 0,0-3-6 15,-5 3-6-15,6-3-4 0,-2 3-2 16,1 0-4-16,-5 0-2 0,6 0 0 0,-1-2-2 15,0 2 0-15,0 0 0 0,-4 0-1 16,3 2-1-16,2-2 0 0,-1 0 1 0,-5 0-4 16,5 0 2-16,1 0 0 0,-2 3 0 0,1-3-1 15,-5 3 1-15,6-3-3 0,-6 0 1 16,0 3 0-16,0-3-1 0,1 3-1 0,-1-3-1 16,0 2 1-16,-4 1-1 0,4-3 1 15,0 2-1-15,-5 2 0 0,6-2 0 0,-1 1-1 16,5 0 0-16,-5 2 1 0,1 1 2 15,-1-1-1-15,0 3 0 0,0 4 0 0,0-4 0 16,1 5 1-16,-1 1 0 0,0 0-1 0,-4 0-2 16,4 2 2-16,-5 1 0 0,0-1-1 15,0 1 1-15,6-4-1 0,-6 2 1 0,5-2 0 16,6-2-1-16,-6 0 1 0,5-3-1 16,0 0 1-16,0 0 0 0,0 1-1 0,5 2-1 15,-4 0 1-15,-2 2 0 0,6 2 1 16,0 1 0-16,-5-3-1 0,5 1-1 0,0 0 1 15,0 2 1-15,0-2-1 0,0 0 0 16,0-1 0-16,0 4 0 0,0-3 1 0,5 2 0 16,1-2-1-16,-2 3 1 0,6-1 0 15,-5-3 0-15,5 4 0 0,4-3 0 0,1 2 0 16,-1-2 0-16,6 3 0 0,0-3 0 0,4-1-1 16,-5 4 1-16,11-4-1 0,-1 1-1 0,5 0 2 15,0-4-1-15,1 2 0 0,4 2 1 16,0-3-1-16,0-3 0 0,0 0-1 0,0 0 1 15,5 1 0-15,0-4 0 0,-5 1 1 16,1-2-1-16,3 2 0 0,-3-3 0 0,-2 1 1 16,2-2 1-16,-1-2 0 0,-1 0 0 15,-3-2-1-15,-6-2 0 0,5 1 0 0,1-3 1 16,4 2 1-16,-1-5-2 0,-3 1 0 0,-1 0 0 16,1-3 1-16,-1 3 0 0,0-6 1 15,-5 3-2-15,-5-1 0 0,1-1 0 0,-1-3 1 16,-9 2-1-16,4-2 0 0,-9-1 2 0,5 0-1 15,-6-2 2-15,1 0-1 0,-5-3 3 16,-5 2-2-16,0-1 1 0,0-1-1 16,-5 0 0-16,-5-3-1 0,1 3 0 0,-6-6-1 15,-4 4-1-15,-11-4 1 0,1 1-1 0,-5-1 0 16,-5 1 0-16,-5-3 1 0,-5 2-1 16,0 1 0-16,-10-1 0 0,1 4-1 0,4-1 1 15,-4 6 0-15,4-1 0 0,0 1-1 16,1 5 2-16,-2 1-1 0,6 2 1 0,1-1 0 15,4 7-1-15,0 0 0 0,0-1 0 0,0 3-1 16,5 1-1-16,-5-1-1 0,5 3 1 16,0-3-1-16,0 3 0 0,5 0-1 0,-5 0-2 15,5 0-2-15,4 0-2 0,1 3-4 16,-1 0-13-16,6-1-11 0,4 7-16 0,1-1-23 16,-1 6-65-16,6-1-127 0</inkml:trace>
  <inkml:trace contextRef="#ctx0" brushRef="#br0" timeOffset="91791.64">7761 11649 7 0,'0'-2'8'0,"0"-1"-1"0,0 0-2 15,0 1-2-15,0 2-1 0,0 0 0 16,0-3-1-16,0 0 2 0,0 3-1 0,0 0-2 15,0-2 1-15,0 2 0 0,0-3-1 0,0 3 0 16,0 0 1-16,0-4 1 0,0 4 2 16,0 0 2-16,5 0 2 0,-5 0 2 0,0 0 5 15,0 0 3-15,0 4 4 0,0-4 4 0,0 0 4 16,0 0 3-16,0 0 1 0,0 0-1 16,0 0-2-16,0 0-3 0,0 0-3 0,0 0-5 15,0 0-4-15,-5 0-4 0,5 0-3 16,0 0-3-16,-5 0-2 0,5 0-1 0,0 0 0 15,-4 0-1-15,4 0 0 0,-6 0-1 0,2 3-1 16,-1-3 0-16,0 0 0 0,5 0 1 16,-10 2 0-16,6-2-1 0,-2 3 0 15,-3 0 0-15,3-1 2 0,-3 1 0 0,-1 0 1 16,-5 3-3-16,6-2 3 0,-6 3-1 0,1 1 0 16,-1 0-2-16,-5 0 0 0,6 0 1 15,-1 0-2-15,0 0 1 0,1 1-1 0,-1-1-1 16,0-2-1-16,6 1-1 0,-6 0-3 0,0-1-4 15,1-2-2-15,4 2-6 0,0-3-5 16,0 2-6-16,6-2-7 0,-7 0-7 0,7-3-12 16,-1 3-27-16</inkml:trace>
  <inkml:trace contextRef="#ctx0" brushRef="#br0" timeOffset="92394.1">7429 11949 3 0,'10'-3'15'15,"0"-2"0"-15,0 2-2 0,-1-3-2 0,1 2-4 16,5-2 0-16,-6 3-2 0,6-3-2 15,0 1 0-15,-1 2-7 0,1-2-6 0,0 0-16 16</inkml:trace>
  <inkml:trace contextRef="#ctx0" brushRef="#br0" timeOffset="93255.03">7332 11657 20 0,'-5'4'52'16,"-1"-1"-10"-16,2-3-6 0,-1 2-7 0,0 1-3 15,0 2 0-15,0-2-5 0,-5 3-6 0,1-1-3 16,4 1-3-16,-5 2-2 0,5 0-1 16,0 0-1-16,-5 1-3 0,6-1-1 15,-1 2 1-15,-1 2-1 0,6-1-1 0,0 0 0 16,0 5 1-16,0-1 0 0,6 0 0 0,-6 2-1 15,5 2 0-15,-1-2 1 0,6 0 0 16,-5-1 0-16,0-5-1 0,0 3 1 0,0-7-1 16,0 2-1-16,0-1-2 0,-1-2-1 0,1-4 1 15,0 0-1-15,5 2 1 0,-5-4 1 16,4-4 0-16,2 2 0 0,-2-3 1 0,1-1 1 16,0-2 0-16,-1 0 0 0,1-1 0 15,0-1 0-15,0 1 0 0,5-2-1 0,-5 4-4 16,4-2-8-16,-4-2-9 0,4 5-16 0,-4-2-45 15</inkml:trace>
  <inkml:trace contextRef="#ctx0" brushRef="#br0" timeOffset="94318.98">6359 11861 34 0,'-4'0'118'0,"-6"-3"-32"0,0 3-14 16,5 0-10-16,-5 0-5 0,5 0-6 15,1 0-5-15,-1 0-4 0,0 0-6 0,5 0-7 16,0 0-6-16,-5 0-5 0,5 0-5 16,-5 0-3-16,5 3-4 0,0 0-2 0,5 0-3 15,-5 2-2-15,5 4 1 0,0 1-3 0,0 4 2 16,4 3 1-16,-4-1 0 0,5 3 1 16,-5-2-1-16,0 2 0 0,5-3 0 0,-1 4 1 15,-4-1-1-15,5-3-2 0,-5 4-1 16,9-3-4-16,-4 2-1 0,-5-3-5 0,5 1-4 15,-1-4-3-15,1 1-2 0,-5-3 0 0,1 0-1 16,3-3 2-16,-5 1 2 0,-4-4 3 16,6-3 3-16,-1 4 3 0,-1-4 2 15,-4 2 1-15,6-1 2 0,-2-3 0 0,1 2 2 16,0-2-1-16,0 0 2 0,-5 0 2 16,9 0 0-16,-3 0 0 0,3-2-1 0,-4 2 1 15,5-7-1-15,0 5 1 0,5-4 1 0,-6 1-1 16,6-3 0-16,5 2 0 0,-6-2 3 0,0 0 0 15,7-1-1-15,-7 4-1 0,0-3 0 16,1 0 2-16,0 0 0 0,-5 2 0 0,5 0-3 16,-6-2 1-16,-4 5 0 0,5 1-1 15,-6-4-6-15,2 4-14 0,-2 2-20 0,1-4-44 16,-5 4-123-16</inkml:trace>
  <inkml:trace contextRef="#ctx0" brushRef="#br0" timeOffset="95008.47">6594 11875 53 0,'0'3'52'0,"0"-3"-23"0,5 0-10 16,0 5-11-16,-1-2-2 0,6 6-4 15,0-2-2-15,4 4 0 0,7 4 1 0,-7-5-1 16,0 4-2-16,6 0-1 0,-6 0-3 16,7-4 1-16,-7 1 2 0,0 1 1 0,1-4 0 15,-5 0 0-15,0 0 1 0,4-3 1 16,-4 4 3-16,-5-4 0 0,0 0 0 0,5 2-2 16,-10-5 2-16,5 1 0 0,-5 0 0 15,0-1 0-15,-5-2 0 0,5 0 1 0,-10-2-2 16,0 2 1-16,0-6-1 0,-4 0-1 0,-1-2-1 15,-5 0 0-15,1-3 0 0,-1-3-1 16,-4 0 1-16,4-2 2 0,-4-1 1 0,5 1 2 16,-1-1 2-16,0 4 2 0,6-4 2 0,-1 4 3 15,6-1 0-15,-2 3 1 0,2-3 2 16,-1 3 0-16,5 0-1 0,0 0-1 0,0 3-1 16,1 0-2-16,4 2-1 0,-6 1-1 15,6 1-4-15,0 0-4 0,0 1-1 0,0 3-1 16,6-3-1-16,-6 0 0 0,4 3 3 0,-4 0-3 15,5 0-1-15,0 0 2 0,5 0 0 16,0 0 0-16,5 0 1 0,-1 0 0 0,6 3-3 16,4 0 2-16,1 2 0 0,-1 1 2 15,0-1 0-15,6 3 0 0,-1 1-1 0,0-2 2 16,-4 5-1-16,-1-4-1 0,1 3 0 16,-1-3-1-16,-4 1 0 0,-1-1 0 0,-4-3 0 15,0 1-2-15,-1-1-3 0,0-2-2 0,-4 0-8 16,-5 0-8-16,0-3-5 0,0 2-14 15,-5-2-21-15,0 0-49 0</inkml:trace>
  <inkml:trace contextRef="#ctx0" brushRef="#br0" timeOffset="95294.8">6677 11976 68 0,'0'-2'54'0,"-5"-2"-16"0,0 2-13 15,5 0-9-15,5-4-7 0,0 3-5 16,-5-2-3-16,10-1-1 0,0 1-1 0,-1 0-3 16,6-1-10-16,4-2-18 0,1 1-72 0</inkml:trace>
  <inkml:trace contextRef="#ctx0" brushRef="#br0" timeOffset="97248.45">9310 12267 7 0,'-5'0'9'0,"5"3"-3"0,-5-3-2 16,5 0-2-16,0 4-1 0,-5-2-1 0,5 1 0 15,-5 0-1-15,5-1 2 0,0 1 1 0,-5-1 1 16,5 2-1-16,-5-4 2 0,5 2-1 15,0 3 1-15,-4-1-4 0,-2-2 2 0,2 1-2 16,-1 2 1-16,5 1 0 0,-5 0-1 0,0-1 0 16,0 1 0-16,1-1 3 0,-2 3-2 15,6 1 0-15,-4-1-1 0,4 0-1 0,0 0 0 16,0 3 1-16,0-2 0 0,0 1-1 16,0 1 1-16,4-2 0 0,-4 2-3 0,6 0 3 15,-2-3 0-15,6 3 0 0,-5-3 0 0,0 0 0 16,-1 1-1-16,6-1 1 0,-5-3 2 15,0 1-1-15,0-1-1 0,5 1 0 0,-5-3-1 16,10 3 0-16,-6-4 0 0,1 3 2 0,5-2-2 16,-1 0 0-16,1-1-2 0,0-2 1 0,-1 3 1 15,0-3 1-15,1 4 0 0,5-4-1 0,-6 2 1 16,1-2 0-16,-5 0 0 0,5 0 0 0,0 0 1 16,-1 0 0-16,-4 0 0 0,0 0 0 15,4 0 1-15,-4 0 0 0,0 0 0 0,5 0 0 16,-6-2 1-16,-4 2-3 0,0 0 4 0,5-4 0 15,-5 4 0-15,-1-3 1 0,-4 1 1 16,6-1 0-16,-6-3 0 0,0 2 1 0,-6-2-3 16,6-3-1-16,-4 4 2 0,-6-6-2 0,5 3 1 15,-10-3-2-15,0 0 1 0,1 0 0 16,-1 0-2-16,-4-4 1 0,-1 2 1 0,1 2-1 16,4-2-2-16,-4-1 0 0,-1 3 0 0,6 2 0 15,-7 1-5-15,7 0-4 0,-6 0-7 16,1 2-10-16,4 1-16 0</inkml:trace>
  <inkml:trace contextRef="#ctx0" brushRef="#br0" timeOffset="98388.9">9168 12457 34 0,'0'0'28'0,"0"0"-4"0,0 0-5 16,0 0-2-16,0-2-3 0,0 2-1 16,0 0 1-16,0 0 2 0,0 0 2 0,-5 0 5 15,5 0 4-15,-4 0 5 0,-2 0 3 0,2 0 2 16,4 0 1-16,-5 0-2 0,-1 0-4 15,-3-3-3-15,-1 3-3 0,1 0-2 16,-6-3-4-16,-5 1-2 0,1 2-3 0,-1-3 1 16,-5-1 0-16,-9 4 0 0,6-2-2 0,-7-1 0 15,1-2-5-15,-5 2 1 0,5 0-1 16,0 1 2-16,4-4-1 0,5 3-2 0,-3 1 1 16,3-2-1-16,5 2-1 0,6 0-3 0,-1 2-4 15,0-4-7-15,6 4-11 0,4 0-11 16,0 0-9-16,5 0-11 0,5 0-13 0,5 0-16 15,-1 4-33-15,6-4-90 0</inkml:trace>
  <inkml:trace contextRef="#ctx0" brushRef="#br0" timeOffset="99140.96">8743 12265 70 0,'-5'0'58'15,"5"0"-11"-15,-5 0-6 0,0 0-5 0,1 0-6 16,-2 2-3-16,-3-2 0 0,-1 3-2 15,1-3-4-15,-1 0 1 0,0 4 1 0,0-2 4 16,0 1 0-16,-5 0-1 0,6-1-2 0,-6 3-2 16,1-1-1-16,-1 3-4 0,0-1-6 15,5 2-8-15,-4-2-3 0,4 2-3 0,0 1 0 16,1-1-1-16,3-3-1 0,-3 4 2 16,-1-3-1-16,5-2 2 0,1 2-1 0,-2-3-1 15,2 2 0-15,-1-2 1 0,5 3 2 0,-6-4-2 16,6 3 0-16,0-1 0 0,0-2-1 15,0 4-1-15,0-6 3 0,6 5-2 16,-6-1-1-16,5-2 0 0,-5 0 1 0,4 1 1 16,2 0 1-16,3 0 0 0,-4-1 0 0,5 1 1 15,0-1 0-15,-1 2 0 0,1-1-1 16,5-3-1-16,-6 2 0 0,6 1 0 0,0 0 1 16,4-3 0-16,1 2-1 0,-1 1 2 15,-4-3-1-15,9 3 0 0,-4-3 0 0,0 3 1 16,-1-1 1-16,5-2-4 0,-4 3-8 0,4 0-17 15,-4 2-33-15,0-2-116 0</inkml:trace>
  <inkml:trace contextRef="#ctx0" brushRef="#br0" timeOffset="100129.97">7795 12243 58 0,'0'0'54'15,"-5"0"-9"-15,1 0-7 0,-1 3-6 0,0-3-2 16,0 0-3-16,-5 3-2 0,5-3 1 16,-5 2-4-16,6 1-2 0,-6-3-4 0,0 3-2 15,6 2-1-15,-6-2-2 0,-1 2-2 16,2 1-4-16,-1 2-2 0,5 1 0 0,1-2-2 15,-2 5-1-15,2 2 0 0,-6-1 0 0,5 1-1 16,0 0 0-16,1-3-1 0,-2 0 0 16,2-3-1-16,4 0 2 0,0-2-1 15,-5-1 0-15,5 1 0 0,0-4 0 0,0 1 0 16,0-3-1-16,0 3 1 0,0-3-1 0,5 0-1 16,-5 0 1-16,10 0 0 0,-6-3 1 0,6 0 0 15,4 1 0-15,-4 0 0 0,5-2 2 16,0 1 0-16,4 1 0 0,-9-2 0 0,4 2 1 15,1 0 1-15,0 2-1 0,-5-4-1 16,5 4-1-16,-6 0 0 0,1 0 1 0,0 0 0 16,-5 4-2-16,4-4 2 0,-4 2 0 15,5 4 0-15,-5-4 0 0,0 5 1 0,-1-3 1 16,2 5-1-16,-6-4 0 0,4 4-1 0,-4 1 0 16,0-1 0-16,0-1-1 0,0 3-3 0,0-3-4 15,0 4-5-15,0-5-5 0,-4 2-12 16,4-1-12-16,-6-3-12 0,6 1-15 0,-4-1-28 15</inkml:trace>
  <inkml:trace contextRef="#ctx0" brushRef="#br0" timeOffset="100553.46">7947 12317 98 0,'-5'0'92'0,"5"0"-26"0,0 0-19 0,0 0-13 15,0 0-10-15,0 3-8 0,0-3-7 16,5 0-3-16,-5 2-6 0,9 2-1 0,-3-2-2 15,3 4 0-15,6-1 3 0,0 1-1 16,-1 2-1-16,6 0-2 0,-1 3-2 0,1 0-9 16,0-2-15-16,-1 2-17 0,-4-3-30 0,-1 1-53 15</inkml:trace>
  <inkml:trace contextRef="#ctx0" brushRef="#br0" timeOffset="101013.84">7815 12267 97 0,'0'0'64'0,"0"0"-24"0,0 0-14 0,0 0-8 16,0-2-5-16,5 2-5 0,-5 0-4 15,0 0-2-15,5-3 0 0,0 1 1 0,4-1-1 16,-4 0-1-16,5 0-1 0,0 1 3 16,-1-4-1-16,1 4 0 0,5-5-2 0,0 5 0 15,0-4 0-15,-1 4 0 0,0-3 2 0,7 1-1 16,-2-1 0-16,0 2 0 0,1 1 1 15,4-1-1-15,-4 3 1 0,4-3-2 0,-4 3 0 16,4 0 1-16,-5 3 0 0,2-3 1 0,-2 3 0 16,0-1 1-16,-4 1-1 0,0 2-1 15,0-1 5-15,-6-2-3 0,-4 3 1 0,5-2-2 16,-6 6 3-16,2-4-2 0,-6 6 0 16,0 0-1-16,0 0-1 0,-6 0 1 0,2 2 0 15,-6 1-2-15,-4 0-6 0,-7 0-2 16,2 3-7-16,0-4-8 0,-5 4-12 0,3-1-13 15,-3 1-18-15,0-4-40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0:48:15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6541 4224 1225 0,'0'0'8'0,"2"0"14"0,1 0 28 15,0 0 34-15,1 0 4 0,6 0 96 16,-3 0-109-16,1 0-2 0,3 0-4 15,1 6-13-15,1-1 7 0,19 6 60 0,-15-4-61 16,3-2-16-16,0 1-11 16,-1-1-10-16,3 0-4 0,20 1 2 0,-21-4-9 15,-1 0-12-15,-1-2-5 0,0 0 8 16,0 0-6-16,15 0-101 16,-17-6-50-16,0 6-269 0,0-7-134 0,-2 1 39 15</inkml:trace>
  <inkml:trace contextRef="#ctx0" brushRef="#br0" timeOffset="919.02">8615 4178 1929 0,'-2'-3'22'0,"-1"2"25"0,1-1 11 16,2 0 71-16,0 1-94 0,0-1-10 15,0 1-14-15,0 0-7 0,0 1 33 16,5 0 4-16,0 0 33 0,1 0 22 16,2 0 0-16,3 0 10 0,16 0 66 15,-10-6-101-15,2 2-24 0,1 4-6 16,-1-6-17-16,1 2-9 0,19-3 9 16,-21 5-13-16,-1-2-3 0,0 1-6 15,0-1 2-15,1 0-10 0,15-8-69 16,-17 7-55-16,1-2-96 0,2-1-138 0,-3 0-339 15,1 1 52-15</inkml:trace>
  <inkml:trace contextRef="#ctx0" brushRef="#br0" timeOffset="22441.47">8428 8824 1370 0,'0'0'17'0,"0"0"12"0,0-3-4 15,0 3 44-15,0 0-24 16,0 0 28-16,0 0 4 0,0 0 15 16,0 0 45-16,0 0-87 0,0 0-13 0,0 0-13 15,0 0 5-15,0 0-9 0,3 0 6 16,-3 0-15-16,0 0-2 0,0 0 2 15,0 0-3-15,0 0 47 0,0 0-13 16,0 0 9-16,0 0-12 0,6 0-6 16,-1 6 2-16,5 5 19 0,-5-4-37 0,0 0-4 15,1 2 1-15,0 0 3 16,9 13 26-16,-7-11-31 0,-1 1 0 16,2-1-10-16,-1 1 2 0,2 0-1 0,4 12-8 15,-7-11 2-15,-2-1 7 0,0 0-2 16,-1-2-4-16,0 9-47 0,-2-10-29 15,-1-2-35-15,-1-1-37 0,0-1-46 16,0 3-401-16,0-6 127 0,0 1 50 16,0-2 100-16</inkml:trace>
  <inkml:trace contextRef="#ctx0" brushRef="#br0" timeOffset="22920.98">8525 9077 1939 0,'-1'-1'18'0,"1"0"13"0,0 1 12 15,0 0 9-15,0 0 20 0,0 0-41 16,0 0-12-16,0 0-5 0,0 0-9 15,9 0 4-15,-5 0 5 0,1 6-2 16,-1-1 11-16,2-1-5 0,1 2 7 0,7 6 26 16,-7-6-30-16,1-1-7 15,-2 0-4-15,1 0-3 0,6 2 1 0,-9-5-9 16,1-1 21-16,-1 0 9 16,-1-1 11-16,-1 0 1 0,4-8 0 0,-5-1-54 15,1-1-27-15,-1-3-42 0,-1-1-41 16,0-19-241-16,0 17 35 0,0-1-164 15,0 2 24-15,0 2 57 0</inkml:trace>
  <inkml:trace contextRef="#ctx0" brushRef="#br0" timeOffset="27557.07">5987 10122 174 0,'11'19'-23'0,"-2"-3"-20"15,-1 0-1 1</inkml:trace>
  <inkml:trace contextRef="#ctx0" brushRef="#br0" timeOffset="27971.42">5915 10051 2192 0,'-2'0'4'0,"-3"-4"14"16,3 4-5-16,2 0-7 0,0 0-1 0,0 0-11 15,0 0-1-15,0 0 0 0,0 0 12 16,5 7-4-16,1 1-3 0,-1 2 5 16,2 1-7-16,10 15 6 0,-7-12-8 15,0 0 3-15,-1-1 3 0,0-3 2 16,0-1 1-16,5 5-6 0,-9-8-4 15,0-3 0-15,-1-1-4 0,-1 0 7 16,-1-2-1-16,1 0-18 0,-1 0-5 16,-2 0-27-16,1-8-40 0,0-1-55 15,4-11-475-15,-3 8 180 0,1-2 66 0</inkml:trace>
  <inkml:trace contextRef="#ctx0" brushRef="#br0" timeOffset="29654.98">6491 11174 1890 0,'1'-2'87'0,"0"1"1"0,0 1 26 15,-1-1-9-15,0-1 7 0,2 2-18 16,-2 0-10-16,0-2 37 0,0 2-80 16,0 0-19-16,0 0-13 0,0 0-9 15,0 0-5-15,4 0 5 0,1 0-1 16,2 8 7-16,1 0 6 0,2 2-12 15,2 1 9-15,18 12-10 0,-13-9 7 16,-2 0-8-16,1 0 3 0,-1-1-5 16,-1 1 2-16,14 10-16 0,-15-12-41 15,0-2-58-15,-2 1-69 0,0-3-91 0,-2 0-110 16,5 4-674-16,-9-7 649 0</inkml:trace>
  <inkml:trace contextRef="#ctx0" brushRef="#br0" timeOffset="29941.5">6746 11104 1998 0,'-4'0'32'16,"0"0"29"-16,0 0 30 0,-1 5 4 15,1 0 21-15,-8 6 97 0,5-6-125 16,-1 0-16-16,2 2-17 0,-1 1-15 16,-1 1-12-16,-8 13-11 0,8-11-14 0,-1 2-2 15,0 2-1-15,0-2-2 0,0 0 1 16,-8 10-13-16,10-11-10 0,1-2-62 15,0-1-53-15,2-1-71 0,0 1-81 16,1 5-687-16,3-8 471 0,0 2 94 16</inkml:trace>
  <inkml:trace contextRef="#ctx0" brushRef="#br0" timeOffset="31368.81">9299 11226 2037 0,'-2'-1'21'0,"-2"-2"47"0,4 3-16 0,-1 0-6 16,-1 0 10-16,2 0 6 0,0 0-4 15,0 0 20-15,0 0-61 0,0 0-11 16,0 0-7-16,6 0-1 0,-3 0 1 16,-3 0 3-16,5 0-4 0,-2 0 6 15,3 7 0-15,7 7 0 0,-7-6-3 16,3-1 0-16,-1 1 0 0,1-1 7 16,1 1-1-16,7 8 10 0,-7-9-12 0,-1 0-2 15,-1-1-7-15,0 0 3 0,7 2-6 16,-9-6 7-16,0-1 0 0,-1 1-12 15,0-2 7-15,1 0-4 0,-2 0 25 16,-2 0-7-16,0-8 6 0,0 2-8 16,-1-1-7-16,-1-7 1 0,0 6 2 15,0 0-2-15,0-1-4 0,0 0-2 16,-7-1-5-16,3-7-12 0,-2 8 14 16,3 1-2-16,0 1 7 0,-1 1-6 15,1-4 8-15,0 6 6 0,0 1 1 0,3 0-2 16,-1 2-3-16,1 1-1 0,0 0-2 15,0 0 2-15,0 0 0 0,0 0-4 16,0 4 5-16,0 5 1 0,5-4-4 16,0 3 4-16,-1-1-3 0,1 2 1 15,-3-1 1-15,7 9 5 0,-5-7 6 16,-1-1 17-16,0 0 2 0,1 2 15 16,1 13 69-16,-4-11-39 0,-1 0 2 15,1 1-6-15,-1-3 5 0,0 3-18 16,0 9 11-16,-7-13-68 0,0 0-3 15,0-1-9-15,-1 0-37 0,-10 8-181 16,7-11 38-16,-1 0-32 0,-2-2-31 0,-2-1-104 16,-17-2-743-16,13-1 653 0</inkml:trace>
  <inkml:trace contextRef="#ctx0" brushRef="#br0" timeOffset="58063.94">5265 12292 1358 0,'0'0'43'16,"-2"0"103"-16,2 0-42 0,0 0-22 15,0 0-10-15,0 0 0 0,0 0-11 16,0 0 56-16,0-4-3 16,0 4-66-16,0-3 29 0,0 3-42 15,0-2-11-15,0 1-5 0,0-1-5 0,0 2 0 16,0 0-2-16,0 0 2 16,0 0-15-16,0 0-1 0,0 0 3 15,0 0-2-15,0 0 0 0,0 0-5 0,0 0 8 16,5 0 4-16,5 0 14 15,-4 0 0-15,2 0 2 0,1 0 16 16,4 0 15-16,1 0 8 0,2 0 4 16,22-5 42-16,-16 5-74 0,1 0-8 15,2 0-2-15,0 0-5 0,2 0 5 16,27 0 7-16,-2 0-11 16,-27 0-16-16,22 0 2 0,-25 0-5 15,-1 0 2-15,-2 0 1 0,0 0-1 16,0 0-2-16,-1 0 2 0,14-5-22 15,-18 5-33-15,-1-4-56 0,-1 4-56 0,-1-5-93 16,-2 1-96-16,-1 2-228 0,3-1-474 16</inkml:trace>
  <inkml:trace contextRef="#ctx0" brushRef="#br0" timeOffset="60959.93">6503 12859 1243 0,'0'0'39'16,"-2"-2"118"-16,2 0 13 15,0 1-114-15,0-1 44 0,0 1-54 16,0-1-17-16,0 1 0 0,0 1 10 16,0-1 3-16,7-1 21 0,6-2 63 15,-3 1-59-15,4 1-3 0,3-1 3 16,4 1 1-16,4 1-5 0,37 1 18 16,8 6-52-16,-34-1-18 15,37 8 6-15,-38-6-8 0,-1-2-6 16,-3 1 1-16,0-1-5 0,-2-1 1 0,-1 0-7 15,22-4-168-15,-27 0-50 16,-2 0-207-16,-4 0-165 0,0 0 58 0</inkml:trace>
  <inkml:trace contextRef="#ctx0" brushRef="#br0" timeOffset="63157.13">1222 13095 1273 0,'-2'-3'42'0,"1"1"84"16,1 0 38-16,0 2-103 15,0-1 23-15,-1 0 35 0,1-1-67 0,0 2-7 16,-1-1-14-16,1 1-4 0,0 0-16 15,0 0-12-15,0 0-2 16,0 0-6-16,0 0 5 0,0 0-12 16,0 0 8-16,0 0 7 15,6 7 3-15,4 7-4 0,-3-5 5 16,2 1 0-16,-1 2-3 0,2 2 0 0,2 1 0 16,0 1 1-16,13 18 8 15,2 0-14-15,-13-17 3 16,12 16 7-16,-2-2-8 0,-12-18 0 15,-1 1 0-15,11 11 6 0,-13-14-1 16,0-1-3-16,1 0 2 0,-1-1-1 16,-1-2-2-16,0 0 4 0,-1 0 0 15,7 5 1-15,-3-2-5 16,-6-6-2-16,3 4-98 16,-1-2-201-16,-4-4 30 0,1 4-463 15,-1-4 221-15</inkml:trace>
  <inkml:trace contextRef="#ctx0" brushRef="#br0" timeOffset="63704.03">1397 13432 795 0,'-2'0'41'0,"2"0"0"16,0 0-37-1,0 0-4-15,0 0 14 0,0 0-3 16,0 0 7-16,9 10 40 0,1-1 37 16,-3-3-31-16,8 8 76 15,2 1-68-15,-7-7-49 16,-2-1-1-16,11 7 104 0,-4-3 3 16,-8-8-112-16,3 0 11 15,-2-3 71-15,-3 0-29 0,-2-8-5 16,2-10-1-16,-3 5-60 15,-1-4 1-15,0-2-7 0,0-3-24 0,0-2-77 16,-1-1-168-16,0-1-214 0,0-23-388 16</inkml:trace>
  <inkml:trace contextRef="#ctx0" brushRef="#br0" timeOffset="160974.24">1402 7090 1382 0,'0'-3'44'0,"0"3"23"0,0 0 25 16,0 0 25-16,0 0-22 0,0 0 98 16,0 0-105-16,0 0-1 0,0 0-13 0,0 0-5 15,0 0 36-15,0 0-36 16,0 0-31-16,0 0-32 15,0 0-13-15,0 0 6 0,0 0-2 16,0 0 1-16,2 0 3 0,1 0 4 16,2 0 1-16,-2 8-3 0,1-1-2 15,1 2 2-15,2-2-4 0,0 3-3 16,7 10 2-16,-6-10 2 0,-1 0 0 16,1 0-1-16,0 0 3 0,-1 0 7 15,8 6-7-15,-9-8-5 0,1 0-2 16,-1-2 2-16,-1 0-4 0,-1-1-43 0,5 5-161 15,-6-6 35-15,0 0-44 16,-1 0-148-16,1 0-132 0,-1-1 50 16</inkml:trace>
  <inkml:trace contextRef="#ctx0" brushRef="#br0" timeOffset="161602.7">1450 7328 1214 0,'-1'-1'5'0,"1"0"-1"15,0 1 0-15,0 0 5 16,0 0-1-16,0 0 37 0,0 0 13 0,5 0 1 16,0 0 0-16,0 0-1 0,1 6-20 15,9 6 36-15,-7-7-44 0,1 1-14 16,0 0-1-16,0 1-2 0,0-3-8 16,6 5 3-16,-9-6 2 0,1-1 13 15,-2 0 25-15,-2-2 19 0,1 0 16 16,0 0 76-16,-3 0-98 0,1 0-15 15,-1-8-22-15,0 0-9 0,2-13-9 16,0-3-21-16,-2-5-75 16,0 14 15-16,-1 1-50 0,0 0-46 0,0 1-125 15,0 0-151-15,0-9-343 16</inkml:trace>
  <inkml:trace contextRef="#ctx0" brushRef="#br0" timeOffset="203258.82">10559 1876 2160 0,'-5'0'53'0,"5"0"31"15,0 0 13-15,0 0-3 0,0 0-5 16,0 0 53-16,0 0-65 16,0 0-44-16,5 0 93 0,-2 0-32 15,4 4 7-15,0-4-2 0,3 0 3 16,2 0 5-16,21 0 70 0,-9 0-100 0,0 0-18 15,3 0 6-15,3 0-11 0,3 0-7 16,40 0 17-16,-32 0-39 0,-1 0-11 16,3 0-5-16,2 0 2 0,0 0-9 15,44 0 0-15,-7-12-20 16,-44 12-4-16,28-10-75 0,-38 10-8 16,-3-3-108-16,-2 3-127 0,-2 0-126 15,-3 0-251-15,13 7-703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0:54:0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3307 7924 1861 0,'0'0'62'16,"0"0"-3"-16,0 0 24 0,0 0 0 0,0 0 12 15,0 0-5-15,0 0 65 0,0 0-103 16,0 0-7-16,0-5-5 0,0 5 0 16,0 0 8-16,0 0 44 0,0-2-50 15,0 2-12-15,0 0-5 0,0 0-12 16,0 0-10-16,0 0-14 0,3 0 14 15,-3 0-3-15,4 0 8 0,-1 0 13 16,2 0-4-16,6-6 30 0,-1 6-33 16,0-6 0-16,4 1 4 0,2 1 2 0,2 4-1 15,22-6 21-15,-17 3-24 16,2 3 8-16,3 0-7 0,1 0-1 0,1 0 1 16,35 0 14-16,1 11 5 15,-34-11-21-15,32 10 4 0,-33-5-15 16,-1-3 7-16,1 1-6 0,0 1 3 15,1-2 0-15,29 3 1 0,-31-3-9 16,0-1 0-16,-3 1-5 0,-1-1 9 16,-2 0-6-16,18-1-3 0,-23 0-9 15,-2 0-38-15,-2 0-53 0,-2 0-77 16,-2 0-81-16,6 0-462 0,-10 0 114 0,-3 0 44 16,-1 0 112-16</inkml:trace>
  <inkml:trace contextRef="#ctx0" brushRef="#br0" timeOffset="2612.71">5361 7927 1374 0,'0'0'49'15,"0"0"30"-15,0 0 19 0,0 0 16 0,0 0 24 16,0 0-79-16,0 0 2 0,0 0 5 15,0 0-3-15,0 0-5 16,0 0 26-16,0 0-59 0,0 0-17 0,0 0-6 16,0 0-7-16,0 0-2 0,0 0 3 15,5 0 10-15,-1 0 5 0,0 0 20 16,9 0 21-16,-4 0-30 0,3 0-17 16,2 0 7-16,1 0 0 0,1 4 0 15,22 1 9-15,-19-2-19 0,0-3-5 0,-1 3-1 16,0 1 2-16,15-4-23 15,-16 0-46-15,-3 0-38 0,0 0-61 16,-1 0-124-16,0 0-221 0,9-7-420 0</inkml:trace>
  <inkml:trace contextRef="#ctx0" brushRef="#br0" timeOffset="11841.4">1817 656 1017 0,'0'0'119'16,"0"-1"-18"-16,0-1 91 16,0 1-12-16,0 1-100 15,0 0 63-15,0-2-29 0,0 2-74 16,0 0-7-16,0-1 17 0,0 0-27 16,0 1-2-16,0 0-7 0,0 0-4 15,0 0-1-15,0 0-7 0,0 0 5 16,0 0-14-16,0 0 0 15,0 0 1-15,0 0-5 16,0 5 8-16,0 0 7 0,0 0-4 16,0 7 6-16,0-2-4 0,5 0 0 15,-5 4 0-15,6 2-2 0,-3 3 1 0,1 3 2 16,-4 1-2-16,8 33 5 16,-2 5-5-16,-4-30 2 0,1 30 15 15,0-7-11-15,-1-28-10 16,3 47 7-16,-3-50-1 94,0-1 2-32,0 0-2-46,1 21 0 31,-2-23-4-47,1-1 2 0,-1-1 3 15,-1 0-6-15,2-1 3 0,-1-3-15 0,0-2-33 0,0 10-169 63,0-7-201-48,-1-11 81 48,1 2-398-48</inkml:trace>
  <inkml:trace contextRef="#ctx0" brushRef="#br0" timeOffset="14199.4">1899 689 373 0,'-1'0'37'0,"1"0"18"16,0 0 77-16,0 0-91 0,0 0-15 15,0 0-14-15,-1 0 7 0,-1 0-3 16,1 0 7-16,0 0 27 0,-1 0 113 15,0 0-3-15,1 0-116 16,0 0 59-16,-1 0 29 16,1 0-70-16,1 0-3 0,-1 0 54 15,0 0-66-15,1 0 10 0,0 0 2 0,-1 0 1 16,1 0 1-16,0 0-13 16,0 0-11-16,0 0 15 0,0 0-28 15,0 0-23-15,0 0-10 16,0-4 1-16,0 4 1 0,0 0-1 15,0 0-10-15,0 0 11 16,0 0 5-16,8 0-1 16,0-4 2-16,-4 4 2 0,3-2 1 15,7-2 1-15,4 3 4 16,-8-1-5-16,12 2-6 16,3-1 1-16,-13 1 6 0,1 0 2 0,16 0 0 15,1 0-10 1,-13 0 5-16,18 0 6 15,1 4-2-15,-17-4-3 0,1 3-2 0,25-1 4 16,-22-2-2-16,1 0 0 0,2 2 0 16,0-2 2-16,1 0-2 0,-1 0 3 15,1 0-6-15,25 0 7 16,-4-7-6-16,-24 3 2 0,21-6 4 16,0-1 1-16,-24 5-6 15,0 0-1-15,25-5-7 0,1 1 5 16,-23 6 5-16,26-4 14 15,0 1-8-15,-25 5-8 0,0 0-1 16,24-3-5-16,-25 2 2 16,0 1 3-16,-2-1 4 0,2-1 0 0,-1 1 1 15,-1-1 0-15,1-1 0 0,23-4 1 16,0-1-5-16,-23 6 0 16,1 0 1-16,23-5 3 0,2 1-1 15,-25 5 1-15,25-5-5 16,-1 2 4-16,-25 3-2 15,-1 0 4-15,22-3-8 0,-23 3 4 16,-2 1 1-16,2-1 0 0,-2 2 3 16,-1-1-7-16,-1 0 5 0,19 2-7 15,-4 0 1-15,-18 0 6 16,0 0-1-16,13 5 2 0,-3-5-3 16,-13 0 4-16,10 4 1 15,-1-4-6-15,-10 0-8 0,-2 0 11 16,12 0-5-16,-11 0 9 0,-1 0-6 15,2 0 3-15,1 0-8 0,-1 0 3 16,1 0-1-16,0 0 4 0,12 0 1 16,0 0 0-16,-14 0-3 15,1 0-6-15,7 0 5 0,-1 0 12 16,-9 0-14-16,8 0 0 16,2 5 5-16,-9-5-4 0,0 4 0 15,7-2 3-15,-9-2-1 16,-1 0 4-16,1 0-2 0,0 0-7 0,-1 0 10 15,-1 0-6-15,0 0 0 0,3 0 0 16,-1 0 0 0,-3 0 0-16,2 0 4 0,0 0-1 15,-3 0-2-15,2 0-3 0,3 0 5 16,1 0-6-16,-4 0 2 16,9 0-3-16,1 0 7 15,-7-4-3-15,0 4 1 0,11-6-3 16,-9 3 6-16,2 0-4 0,-1 3 3 15,2-4-2-15,0 0-3 0,14-3-4 16,-14 3 6-16,2 0 1 0,-1 1 4 16,0 0-1-16,1-1-2 0,14 0-1 0,-13 4-3 15,0 0 2-15,1 0 1 0,1 0-2 16,17 5 3-16,1 1 6 16,-18-1-1-16,18 0-15 15,-1 3-2-15,-17-5 12 0,17 2 2 16,-2 0-7-16,-14-2-1 15,16 2 20-15,0-2-9 16,-17-1-9-16,0-1 8 0,18 3 1 16,-17-1-5-16,0 1-4 0,1 1 3 0,1-1 1 15,-1 1-3-15,1 0 4 16,0 1-4-16,22 4 6 0,-1-2 2 16,-21-5-6-16,21 1-5 15,0-1 8-15,-22-2 0 0,22-1-7 16,-1 0-1-16,-21 0-31 15,0 0-27-15,16 0-183 0,-17 0 79 16,-2 0-146-16,1 0-112 0,-2 0 29 16</inkml:trace>
  <inkml:trace contextRef="#ctx0" brushRef="#br0" timeOffset="15796.08">5514 558 1455 0,'0'0'76'0,"0"0"-18"16,0 0 24-16,0 0-15 0,0 0-2 15,0 0-1-15,0 0-23 0,0 0-2 0,0 0-34 16,0 0-5-16,0 0-2 0,0 0-7 15,0 0-4-15,0 0 5 0,0 0 4 16,0 5 3-16,4 2 2 16,3 9 5-16,-4-5-1 0,1 2-5 15,0 2-1-15,1 1 8 0,0 2-7 16,1 2 3-16,5 20 8 0,0 5-2 16,-5-23-5-16,3 21-6 15,-4-24 7-15,-1 1-6 0,-1-1 6 16,0-1 1-16,1 0-6 0,-1 0 6 15,2 13 0-15,0-4-4 16,-4-15-1-16,3 8 8 0,-2-10-3 0,-1-2-12 16,0 0 4-16,0 0 6 0,0 0-5 15,1-1 7-15,1 10-10 16,0 1-26-16,-1-11-40 0,1 11-272 16,1-2-472-16,-3-9 450 15</inkml:trace>
  <inkml:trace contextRef="#ctx0" brushRef="#br0" timeOffset="18667.72">1945 1362 701 0,'-2'0'103'0,"1"0"69"15,0 0-107-15,0 0 39 32,0 0-8-17,1 0-57-15,0 0 8 32,-1 0 36-32,1 0-35 15,0 0 2-15,0 0-2 0,0 0 4 0,0 0 4 0,0 0 1 0,0 0-4 0,0 0 27 0,0 0-35 0,0 0-29 16,0 0-2-16,0 0-4 0,2 0-13 62,-2 0-10-62,3 0-3 0,-3 0 5 0,3 0 2 16,-1 0-8-16,0 0 14 0,0 0 3 0,1 0 1 0,0 0 0 0,3 0-1 0,0-6 0 0,1 6 1 16,11-4 2-16,5-1-2 0,-11 1 0 0,14-2 3 31,1 1-8-31,-13 2 5 15,17-2-1-15,0 0-1 0,-15 4 3 0,0-2 1 0,17-1 0 0,0 1-4 16,-15 0 5-16,20-1 62 47,2-2 15-47,-19 3-69 47,20-4-1-32,1-1-7-15,-22 4 1 32,3 0-4 15,24-6 8-47,-23 5-9 0,2 0 5 15,2-1-3-15,0 1-1 0,3 0-1 0,-1-2 4 0,1 1 2 0,36-7-1 0,0 1-8 0,-34 5 0 16,32-5 5-16,-5 0 1 0,-31 6-1 62,26-5 1-30,-3 1 1-32,-27 5-1 0,0 0-2 15,26-2-4-15,-1 0-2 0,-26 5 8 16,25-3 1-16,-4 2-1 31,-23 2-3-31,22-2 2 16,-3 2-3-16,-21 0-4 0,1 1 9 0,18-1-3 0,-20 1 0 0,0 0-2 0,0 0 6 15,0 0-8-15,0 0 3 0,-1 0 0 0,0 0 0 0,16 0 4 0,0 0-3 0,-19 0-1 0,15 0-1 0,-2 0 3 0,-15 0-8 0,12 0 10 0,1 0-3 16,-14 0-1-16,2 0 1 0,15 0 1 0,-13 5 1 0,0-5-5 0,1 3 2 0,0-3 1 0,2 4-1 0,1-4 0 0,0 0 2 0,22 0-1 16,3 0-10-16,-24 0 7 0,22 0-1 0,-3 0 5 0,-20 0 0 0,0 0-2 0,19 0 1 0,-18 0-2 0,-2 0 2 15,0 0 2-15,2 0-4 0,-1 0 4 0,1 0-5 0,0 0-10 0,21 0-1 0,0 0 14 0,-21 0-3 16,18 0-3-16,-3 0 8 15,-18 0-1-15,16 0 1 16,-1 0-10-16,-16 0 6 0,-1 0 0 16,14 0 5-16,-15 0-6 0,-1 0 3 15,0 0 2-15,0 0-1 0,0 0-2 16,0 0-2-16,0 0-5 0,14 10 5 16,1-6 2-16,-15-4-5 0,14 0 2 15,1 0 5-15,-13 0-2 16,16 0-1-16,1-4 1 15,-18 4-4-15,0 0 5 0,12 0 5 16,-1 0-3-16,-15 0-1 16,9 0 2-16,-2-4 0 15,-11 4-4-15,7 0-2 16,-2-3-4-16,-7 3 9 0,2 0-6 16,3-3 6-16,-6 1-3 0,2 0 4 15,-1 2-2-15,0-2-3 0,0-1 2 0,0 3-1 16,1-2 0-16,7 0-7 15,1 0 8-15,-7 2 0 16,8-3 3-16,-1 2-5 0,-6 0-3 16,6 0 5-16,2 0 4 15,-8 1-4-15,1-1-4 0,7 0-2 16,-9 0 5-16,0 1 4 0,-1 0-6 16,1-1 3-16,-2 1-3 0,0 0 1 15,-1 0 4-15,3 0 0 0,0-2-8 16,-4 2 5-16,4 0 4 15,-1 0-3-15,-3 0-1 16,0 0 0-16,1 0-1 0,-3 0 0 0,1 0-1 16,0 0-1-16,0 0-12 15,0 0-9-15,0 0-14 0,0 0-17 0,1 0-66 16,-2 0-14-16,-1 0 35 16,0 0-434-16,0 0-214 15</inkml:trace>
  <inkml:trace contextRef="#ctx0" brushRef="#br0" timeOffset="19978.18">4893 506 336 0,'0'0'18'15,"0"0"-8"-15,0 0 8 16,0 0-1-16,0 0-4 0,0 0 43 16,0 0-20-16,0 0 10 0,0 0 4 15,0 0 6-15,0 0-4 0,0 0-18 16,0 0-4-16,0 0-15 16,0 0-1-16,0 0 113 0,0 0-43 15,0 6 15-15,0 0-32 0,0-1-19 16,0 2-15-16,0 1-13 0,4 8 18 15,0 5 4-15,-4-10-26 16,0 13-2-16,0 2-4 16,0-12 2-16,0 15 5 0,0-14-7 0,0-1-10 15,0 0 2-15,0 1 2 0,0-1-1 16,0 1 0-16,0 15 6 16,0-4 9-16,0-13-12 0,0 14 2 15,0-3-4-15,0-13-1 16,4 11-3-16,-4-12 9 0,0-2-12 15,3-1 6-15,-3 0 8 0,3-1-15 16,-1-1 7-16,0 3-9 16,1-3-4-16,-3-4 1 0,3 2-122 15,-2-3-332-15,1 0 143 16,1 0-140-16</inkml:trace>
  <inkml:trace contextRef="#ctx0" brushRef="#br0" timeOffset="20799.32">4878 835 388 0,'0'5'3'0,"0"-2"4"0,0 2 3 15,0-1 2-15,0 6 24 16,5 1 23-16,-5-5-37 0,3 7 0 15,1 0-6-15,-2-6 11 16,3 8 46-16,-2 1-29 0,-1-8-40 16,1 8 19-16,0 1 1 15,-2-9-12-15,2 10-3 16,0 0-12-16,0-9 7 0,0 8-2 16,1-1 11-16,-3-10-16 15,2 7 13-15,0-3 12 16,-1-7-53-16,0 3-154 0,1-5-116 15,-3 0 168-15</inkml:trace>
  <inkml:trace contextRef="#ctx0" brushRef="#br0" timeOffset="21572.36">5097 529 1000 0,'0'-2'163'0,"0"2"118"15,0 0-165-15,0 0 82 0,0 0-93 16,0 0-88-16,0 0-6 16,-4 11-3-16,-1-6-3 0,-3 12 0 15,2-4-5-15,1 1 1 0,-2 4 5 16,-1 1 0-16,0 1 0 0,-2 0 2 16,-7 20-4-16,-1-2-1 15,10-20-1-15,-8 14-28 16,2-5-80-16,10-17 9 0,-5 9-205 15,5-8-237-15,3-8 240 16,-1 3-146-16</inkml:trace>
  <inkml:trace contextRef="#ctx0" brushRef="#br0" timeOffset="21972.76">5231 478 821 0,'0'11'133'0,"0"-4"-26"0,-6 13 126 15,-6 3-43-15,6-8-110 16,-10 17 38-16,-5 1-60 16,11-14-37-16,-14 16 7 0,-1 0-3 15,12-19-20-15,-12 16 11 16,0 0-5-16,13-18-7 0,-12 13-15 15,6-4-29-15,10-14-19 16,-4 6-189-16,5-4-232 16,6-8 165-16,1 1-218 15</inkml:trace>
  <inkml:trace contextRef="#ctx0" brushRef="#br0" timeOffset="22358.6">5318 600 995 0,'-10'15'34'0,"0"3"30"0,-2 1 16 16,-1 1 19-16,-1 0-8 15,-16 19 39-15,2-2-24 0,14-19-63 16,-13 16 15-16,3-4-29 15,13-15-16-15,-10 14-2 16,3-4-11-16,9-12 0 0,-6 7-7 16,3-3-80-16,7-10-4 15,-4 6-244-15,5-4-211 16,1-5 257-16</inkml:trace>
  <inkml:trace contextRef="#ctx0" brushRef="#br0" timeOffset="22783.45">5403 657 1086 0,'-5'7'43'0,"-9"11"101"0,7-8-38 15,-2 2-29-15,-1 2-9 0,-2-2-6 16,0 2-15-16,-1 1-9 0,-15 15 18 15,-1 5-33-15,15-18-13 16,-14 18 10-16,2-1-7 0,14-17-12 16,1-1-1-16,-12 17-5 15,13-18-1-15,2 1-12 0,-1-2-48 0,1 0-61 16,2-2-121-16,1 1-112 0,-2 6-339 16</inkml:trace>
  <inkml:trace contextRef="#ctx0" brushRef="#br0" timeOffset="23125.27">5428 810 1029 0,'-11'12'45'0,"-12"15"86"16,-2 1-36-16,12-14-62 15,-13 14 13-15,14-13-25 0,1-1 2 0,-1 0 3 16,1 0-17-16,0 1 0 16,2-1-2-16,-9 16-31 0,3-3-128 15,9-15-36-15,-4 8-401 0,3-6 144 16</inkml:trace>
  <inkml:trace contextRef="#ctx0" brushRef="#br0" timeOffset="23555.89">5469 954 1134 0,'-6'8'42'16,"1"0"10"-16,-1 1 9 0,0-1-1 16,0 0 2-16,0 1 13 0,-7 9 89 15,2-2-47-15,6-8-84 16,-4 8-14-16,1-2-28 16,4-7-19-16,-4 6-176 0,-1-3-397 15,5-5 227-15</inkml:trace>
  <inkml:trace contextRef="#ctx0" brushRef="#br0" timeOffset="24492.63">5339 1125 494 0,'0'0'34'0,"0"0"4"0,0 0 9 15,0 0 104-15,0 5-71 0,0 1 0 16,0 0-39-16,0 0-10 0,0 1-7 16,0 1 4-16,0 11 76 0,0-8-61 15,0 0 1-15,0 0-16 0,0 1-4 16,0 0 5-16,0 15 8 0,0-13-18 15,3 1 14-15,-3-2 2 0,0 1-2 16,0 0-4-16,0-2-19 0,4 12-4 16,-1-14-4-16,-3-1-3 0,2-2 6 0,0 1-5 15,0-2 1-15,3 4 6 0,-2-5-11 16,1-1 1-16,-1 0 1 0,2 0 7 16,0-1 27-16,-1 0 41 0,10 0 153 15,-4-3-119-15,0 0-35 0,1 0-37 16,2 0-14-16,3-9-8 0,16-8-5 15,-16 9-9-15,0-1-3 0,1 0 1 16,0 1-13-16,-3-1-37 0,2 2-55 16,9-5-361-16,-13 6 54 0,-2 0-4 0,-2 2 80 15</inkml:trace>
  <inkml:trace contextRef="#ctx0" brushRef="#br0" timeOffset="24947.32">5636 1315 988 0,'0'-1'44'15,"0"-1"40"-15,0 0 33 0,6 0 15 0,0-1-33 16,0 1-34-16,7-5-17 15,-6 3-41-15,1 1-10 0,0 0 5 16,0 0-2-16,0 2 1 0,0 1 13 0,6 0 2 16,-1 0-1-16,-9 6-4 15,2 7 34-15,-4-6-17 0,-2 1 0 16,0 0-5-16,0 3-10 0,0 0 0 16,-7 1-3-16,-7 14-24 0,5-12-52 15,1 0-69-15,-1 0-94 0,0-3-115 16,0 1-42-16,1-2 67 0</inkml:trace>
  <inkml:trace contextRef="#ctx0" brushRef="#br0" timeOffset="25618.91">6018 1220 1137 0,'0'-3'34'0,"3"1"29"16,-3 1 11-16,0 0 16 0,0 0-33 16,0 1 2-16,0 0-41 0,0 0 1 0,0 0-3 15,0 8-5-15,-7 0-7 16,-3 13-5-16,0 10 10 0,6-13 0 16,-4 21 6-16,8-19-11 0,-3 0-7 15,3-1 11-15,0-1 7 0,0-1 6 16,12 14 21-16,-6-19-32 0,1 1-8 15,1-3-1-15,2-2 9 0,0-2-6 16,12 1 15-16,3-7-14 16,-12 0 3-16,13-13-153 0,-14 6-73 15,-1 0-169-15,-1-2-10 0,-1 1 61 0</inkml:trace>
  <inkml:trace contextRef="#ctx0" brushRef="#br0" timeOffset="25898.2">5965 1434 1478 0,'0'-4'0'0,"0"0"3"0,0 2-3 15,0-1-1-15,5 1 4 0,4-3 1 16,1 0 6-16,-4 2-6 16,7-4-4-16,-6 5-26 0,1 0-75 15,0 0-146-15,1 0-129 0,0 0 27 16</inkml:trace>
  <inkml:trace contextRef="#ctx0" brushRef="#br0" timeOffset="26455.87">6247 1386 794 0,'2'2'36'16,"1"-1"65"-16,-1-1 42 0,5 0 168 15,-2 0-219-15,-1 0-36 0,2 0-21 16,0-5-10-16,-1 5-13 0,2-6-3 16,7-5 20-16,-6 6-11 0,-1-1 2 15,1 1-7-15,-1-2-2 0,-1 1-10 16,1 0-2-16,4-4-1 0,-7 4 9 0,-1 2-1 16,-1 0 3-16,-1 1 1 0,-1 0-1 15,0 0-5-15,0-3-2 16,0 3 0-16,-6 0 0 0,0 1-3 0,1-2 5 15,-2 2-7-15,1-1 1 0,-9 3 0 16,-1 0 6-16,8 0-2 16,-8 11-11-16,9-6 13 0,0 2 0 15,0-1 2-15,2 2-3 0,0 1-5 16,0 0 0-16,-2 11 3 0,5-9-2 16,1 0-2-16,1 0 5 0,0 0-9 15,0 0 6-15,0-1-5 0,14 6-1 16,-9-8 5-16,1-2 8 0,1-1 1 0,0-2-5 15,0 1-2-15,0-2-3 16,11-1-123-16,-8-1-23 0,2 0-119 0,-1-7-78 16,2 1-10-16,0-2 68 0</inkml:trace>
  <inkml:trace contextRef="#ctx0" brushRef="#br0" timeOffset="26915.7">6551 1244 1427 0,'-5'0'24'0,"-5"5"88"0,-1 8 54 16,4-7-101-16,-8 6 12 16,8-6-52-16,0 0-9 0,-2 1-1 15,2 0-5-15,1 0-6 0,1 0-6 0,-4 4 1 16,6-6-4-16,2 0 6 0,0-2-4 16,0 1 1-16,1-1-3 0,0 1-3 15,6 1-1-15,0-2 8 0,1-1 0 16,2-1-4-16,0 0 2 0,1-1 2 15,0 0 1-15,11 0 4 0,-12 0-5 16,-1 0 0-16,-1 0-4 0,0 0 1 16,-3 0 1-16,-1 0 1 0,3 0 6 15,-5 6 6-15,-1-2-7 16,0 5 2-16,0-6-2 0,0 1 2 16,0 1-1-16,-6-1-7 0,1 2-16 15,-1-1-38-15,-6 5-205 0,6-5 37 0,-1-1-83 16,1-1-49-16,-1 1 27 0,0-1 95 15</inkml:trace>
  <inkml:trace contextRef="#ctx0" brushRef="#br0" timeOffset="27312.7">6590 1108 1202 0,'-4'0'30'15,"4"0"15"-15,0 0 5 0,0 0-3 0,0 0-21 16,0 0-29-16,0 0 10 16,0 0 16-16,0 6 5 0,0 1 10 15,0 1-10-15,8 16-4 0,-5-9-14 0,3 1 2 16,-1 1-2-16,0 0-4 0,0 0 0 16,1 0-4-16,5 16 5 0,0-5-3 15,-5-15-2-15,5 8 5 16,-7-12-6-16,2-1-7 0,1-2-35 15,-1-1-70-15,1-1-154 0,0-2-113 16,8 0-278-16</inkml:trace>
  <inkml:trace contextRef="#ctx0" brushRef="#br0" timeOffset="27620.72">6639 1276 1298 0,'0'0'25'0,"5"0"46"16,-5 0-21-16,6 0-23 0,0-5-8 15,0 0-7-15,0-1-13 0,3 0-6 16,10-8-200-16,-7 7-118 0,-1 0-45 16,1 0 49-16</inkml:trace>
  <inkml:trace contextRef="#ctx0" brushRef="#br0" timeOffset="38465.16">2013 1496 470 0,'-1'0'8'0,"1"0"16"15,0 0 16-15,0 3 60 47,0 2 128-47,0-3-174 0,0-1 4 0,5 2-10 0,-5 0 2 0,4-1-24 0,3 3 8 16,-3 0-26-16,0-2 0 62,0 1 8-62,1 0-9 63,1-1-4-63,1 1 3 0,1 0-9 47,9 2 1-47,-9-3 6 0,2-1 2 15,1 0-6-15,2-1 7 0,0-1-7 0,1 0 0 0,-1 0 2 32,17 0 10-17,5 0 0-15,-18-4-8 0,18 4-5 32,4-4 26-17,-19-1-1 1,22 0 51-16,0 0-34 0,-21 2-32 0,2-1 0 47,21-4 7-47,-21 3-12 15,0 1 5-15,1-1 3 0,0 0 3 0,1-2-2 0,0 2-1 16,2-2-4-16,29-7-3 0,-28 7-5 0,0-1-1 0,1 1 5 0,-1-1 3 31,0 1-5-31,-1 0 2 0,0 1 1 16,25-6 0-16,-3 4 3 0,-26 5 1 0,20-2 0 31,-2 5-4-31,-22 0 0 47,18 0-10-47,-1 0 6 16,-18 0 7-16,18 0 2 0,0 4-20 0,-17-4-2 31,0 5-6-31,20 4-26 0,-19-5 29 31,-3 0 3-15,2-1 16 31,0 0-2-47,0-1 2 0,0 0-5 0,-2-1-4 15,20 0-6-15,-1-1 0 0,-19 0 11 0,16 0 0 0,-4-12-4 0,-14 7-1 0,12-3-4 16,0-3 8-16,-13 7-2 0,12-5-18 47,-2 0-7-32,-12 5 12-15,-2 0 0 0,13-4-14 16,-13 5 18 62,1-2 3-62,0 0-2-16,0 0 3 15,-1 0 7-15,1-2-4 0,0 3 6 0,11-8-16 16,-3 3-11-16,-10 5-1 0,9-4-88 0,-1 3-67 0,-7 2 82 0,8 0-79 31,1 0 84-31,-9 2 67 47,-1 0 14-31,8-1-11-16,-9 2 17 0,-1 0 4 0,-1 0 6 0,1 0-6 0,0 0-5 0,0 0-7 0,2 0-16 15,9 0-60-15,2 0-43 0,-11 0 66 0</inkml:trace>
  <inkml:trace contextRef="#ctx0" brushRef="#br0" timeOffset="38610.1">4667 1266 383 0,'16'-5'-1'0,"12"-4"-3"0,0 0-2 0,-16 5 4 0,0-1 2 0,13-4 11 0,-13 5-7 0,0 0-1 0,0 1-5 0,0 0 2 0,1-1 2 16,0 2 0-16,-2 0 4 0,14-1-1 0,-2 0-18 0,-12 2-16 0,9-3-141 0</inkml:trace>
  <inkml:trace contextRef="#ctx0" brushRef="#br0" timeOffset="40517.66">3563 1456 496 0,'0'0'73'15,"0"0"29"-15,0 0 21 0,0 0 11 0,0 0-32 16,0 0-16-16,0 0 20 0,0 0-85 31,0 0-11 32,0 0-10-48,0 0 3-15,0 0-1 16,0 5 5-16,0 4 11 16,0-3-10-16,0 9 7 31,0-7-13-15,5 0 3-16,-5 2-2 0,5 0 10 31,-5 0-4-16,3 0-2 17,3 11-1-17,-4-10-2-15,1-2 4 0,0 1-2 47,0-2-3 0,0 0 0-31,3 8-9-1,0-3-23-15,-2-9-22 0,2 5-198 47,-4-5 4-47,0-2-46 0,1 0 39 0</inkml:trace>
  <inkml:trace contextRef="#ctx0" brushRef="#br0" timeOffset="41513.66">3549 1699 604 0,'0'0'9'0,"0"0"5"0,0 0 32 0,0 0 29 0,0 0-29 0,0 0 44 0,0 0-72 0,0 0-6 0,0 0 6 0,-4 0-22 16,4 0 21-16,0 0-4 0,0 0 4 31,0 0-17-31,0 0 8 0,0 0 8 16,0 0 18-16,0 0 17 0,0 0 56 0,-6 0-50 0,2 0-43 0,0-5 29 0,4 0-7 0,-5 5 6 15,5-2 7-15,-3 2-7 0,-1-3-11 0,2 1-9 0,-3-2 27 0,4 4-28 32,0-2-1-32,-1 1-9 15,2 0-9-15,-1 0 8 0,1-1-11 0,0 1-21 0,0 1 8 0,0 0-1 0,0 0 5 0,0 0 0 0,0 0 7 16,5 0 1-16,-1 0 4 0,1 5 7 0,5 0-5 0,-3-1-3 0,1 0-1 0,-1 0-2 0,0-1 1 0,0 0 0 0,8 3-4 0,-3-1 7 0,-7-3-2 0,6 3 3 16,-6-3 1-16,-1 0 0 0,-1 0 0 0,1-2-7 0,0 0 5 0,0 0 0 0,1 0-13 0,-2 0 6 0,-2 0-2 0,2 0 10 0,-3 0 1 31,2-5-9-16,-1-1-4-15,0-4-41 0,-1 5-38 0,0-7-236 0,0 5 74 0,0 0-20 0,0-3 18 16,0 2 64-16</inkml:trace>
  <inkml:trace contextRef="#ctx0" brushRef="#br0" timeOffset="43275.11">3866 1701 845 0,'-1'-1'21'0,"0"0"4"0,0 0 13 0,0 0 7 0,1 0 2 16,-2-1-2-16,-1-3 61 0,1 3-39 16,0 0-55-16,-2 0-4 15,3 1-12 17,-1-1-15-32,1 1 5 0,-1 0-7 0,2 1 14 0,-2-1 7 0,0 0 0 0,2 0-4 0,0 1 11 46,-1-1-1-46,0 1 0 0,0 0 8 47,1-2 11-47,-1 2 18 16,1 0-11-16,0 0 32 0,0 0-20 0,0 0-3 0,0 0 3 0,0 0-7 0,0 0-18 0,0 0-11 0,0 0-19 16,0 0 9-16,0 5-8 0,0 1 8 31,0-2-3-31,0 3 5 15,0 8-5-15,0 6 13 0,0-10-4 0,0 13 6 0,0-10-12 16,4 0 2-16,-4 0 5 0,3 2-7 0,-3 0 5 0,3 2 3 0,1 16-3 16,-3-19-6-16,0 0-1 0,1-2 3 0,-2-1 2 0,2-2-1 31,-1 4 5 31,0-4-4-46,0-7-1-16,-1 0 15 0,0-3-10 0,0 0 0 0,0 0-13 16,0 0-31-16,0 0-34 15,0 0-92 1,0 0-507-16,0 0 344 0</inkml:trace>
  <inkml:trace contextRef="#ctx0" brushRef="#br0" timeOffset="43701.74">3819 1880 1064 0,'4'0'7'0,"-4"-1"3"16,4 1 5-16,0-1 67 0,1-1 5 0,-2 1-54 0,2-4 29 0,-1 2-34 0,-1 0-7 0,1 0-2 0,1 1 2 0,-1-1-4 0,1 0-1 0,6-3 19 0,-5 4-26 0,0 0-2 16,0-2-5-16,0 3-3 0,0-2-1 0,6-2 1 0,-8 3 4 0,1 0 1 0,0 0 0 0,-2 1-5 0,1-2 0 0,-1 2 4 0,4-3 6 0,-1 1-14 15,-2 1-34-15,0-2-143 0,-1 2 12 0,-3 0-66 16,2 1-49-16,-1 0 5 0,-1-2 73 16</inkml:trace>
  <inkml:trace contextRef="#ctx0" brushRef="#br0" timeOffset="44683.35">3984 1807 572 0,'0'0'31'0,"0"0"5"0,0 0 4 0,0 0 28 0,0 0 34 15,0 0-33-15,5 11 24 0,-5-6-52 32,5 0-9 14,-5 0 0-30,4 1-9-16,-1 2 4 0,-3-1 2 16,7 10 22-16,-3-8-36 0,-1 0-10 15,0 1-3-15,1-1 6 0,-1 1 7 0,4 8 9 0,0-1-14 16,-5-8-7-16,3 4 0 0,-3-8 7 0,-1 1-4 0,0-3 4 0,1 1 15 0,-1-2 13 47,-1-1 14-47,2 0 73 0,-2-1-68 0,0 0 6 15,0 0-6-15,0 0 3 0,0 0 3 0,0 0 35 0,0 0-38 0,0 0-45 16,0-4 1 0,0 0-16-16,0 4-2 0,0-3-4 0,0 0-2 15,0 0-4-15,-5 0-4 0,3-4-7 32,2 1 15-17,0 0 1 1,0-1-4-16,0 0 7 31,0-1 0-15,0-11 8-16,0-3 2 0,0 12-9 47,4-11-2-47,0 11 0 46,-4 0 2-46,4 1-5 16,-1-1 7-16,-1 1-2 0,2 0 3 0,3-7 6 0,-3 8-4 31,0 1-3-31,0 0-3 78,2 1 1-62,0 1 0-16,3-4 1 16,-1 2 6-16,-4 4 0 0,1-1-9 0,-3 1 4 47,-1 0-2-47,0 1-2 0,0 1 0 0,0 0 0 0,2 0 1 0,0-1-1 15,-2 1 5-15,3-2 0 0,-3 1-5 0,0 1-14 0,0-2-14 0,0 2-27 0,1-1-40 0,-2 1-44 0,3-3-327 16,-2 3 165-16,1 1-18 0,-1-1 87 0</inkml:trace>
  <inkml:trace contextRef="#ctx0" brushRef="#br0" timeOffset="44946.82">4306 1743 1251 0,'-4'0'3'0,"0"0"32"0,-4 7 106 0,2 1-41 0,0-2-25 0,-1 1-18 0,1 3-15 0,-2-1-21 16,-5 11-2-16,3-1-23 0,7-9 2 0,-3 7-1 0,5-9 5 0,1 0 2 0,0 0-1 0,0 0-4 0,0 0-3 0,5 0-1 0,7 8-2 0,-7-9 0 0,0 0-5 15,1-2 1-15,0 1 7 0,0-3-3 0,5 2-19 0,0-5-53 0,-6 0 15 0,5 0-93 0,-5-7 48 0,-1 2-40 0,0-2-49 0,0 1-16 0,0-2-8 0,-1 1 21 0</inkml:trace>
  <inkml:trace contextRef="#ctx0" brushRef="#br0" timeOffset="46049.06">4341 1797 1205 0,'0'0'54'0,"0"0"17"16,0 0 16-16,0 0-9 0,0 0-28 15,0 0 0-15,0 4-46 16,0-2 2-16,0 5 27 0,0-3-18 16,0 2 3-16,0 1-14 0,0 1 1 0,0 1 1 15,0 0-5-15,5 8 26 16,0-8-15-16,-2-1-2 0,0 0-4 15,0 0 1-15,0-1-5 0,1 4 5 16,0-2-1-16,-2-5-7 16,3 1-3-16,-2-3 3 0,0 0 9 0,-1 0-12 15,1-1 8-15,1-1-5 16,0 0-19-16,4 0-100 0,-3 0-25 0,0 0-127 16,0-7-100-16,0 1 7 0,-1 1 72 15</inkml:trace>
  <inkml:trace contextRef="#ctx0" brushRef="#br0" timeOffset="46396.74">4412 1745 1211 0,'3'0'10'0,"-1"0"7"0,-2 0 7 15,1 0 22-15,1 0 30 0,0 7 6 0,3 5 61 16,-3-6-93-16,1 2-3 0,1-1-5 15,-1 1-12-15,0 1-18 0,3 8-10 16,1-1 5-16,-5-9-1 16,3 5-8-16,-3-6-56 0,0-2-96 15,-1 0-155-15,1 0-127 0,-1-1 43 16,0-1 94-16</inkml:trace>
  <inkml:trace contextRef="#ctx0" brushRef="#br0" timeOffset="46572.48">4415 1621 2116 0,'0'-3'4'16,"-1"-1"-5"-16,-1 0 0 0,2 2-2 15,-1-2-11-15,1 2-77 16,0 0-34-16,0 1-488 0,0 1 153 15,0 0 60-15,0 0 140 0</inkml:trace>
  <inkml:trace contextRef="#ctx0" brushRef="#br0" timeOffset="47015.73">4516 1721 1459 0,'2'1'4'0,"-2"1"-3"15,1-1 2-15,2 3 90 0,0 2 48 16,-3-4-101-16,4 9 8 0,-1-5-36 16,0 2 1-16,0 0-6 0,-1 1-1 15,1 1-2-15,1 1-5 0,3 7 5 16,-4-8-4-16,0-2 2 0,0 0-2 15,1-3 2-15,-1 1 1 0,0 1-7 16,1-3-2-16,-4-4 6 16,2 0 21-16,-1 0-1 0,-1 0 1 15,1 0-2-15,-1-6-4 0,1 0-6 0,1-2-8 16,0-11-4-16,0 8-2 0,0-1 9 16,-1-1-9-16,2 0 4 15,-1 0-4-15,3-9-14 0,1 5 12 16,-3 9 2-16,2-1-9 15,-3 7 12-15,-1 1 0 0,1 1 4 0,0 0-1 16,1 0 0-16,1 0-3 0,3 12 9 16,-2-5-5-16,-1-2 4 0,0 1-7 15,0 1 2-15,1 0 0 0,2 7 4 16,1 1-8-16,-4-7-64 16,2 6-484-16,-3-8 80 0,-1-1 64 15</inkml:trace>
  <inkml:trace contextRef="#ctx0" brushRef="#br0" timeOffset="47690.51">4849 1645 1427 0,'0'0'9'16,"0"6"21"-16,5-6 13 0,-5 6 9 0,5 0 8 15,2 6 31-15,-4-4-64 0,0 0-15 16,1 0-7-16,-1 1-4 0,1 1-1 16,4 7 9-16,-5-8-8 0,1 0 7 15,-1-2-6-15,1 1 3 0,-1 0-12 16,3 5-155-16,-2-2-346 15,-3-8 124-15,0 1-198 0</inkml:trace>
  <inkml:trace contextRef="#ctx0" brushRef="#br0" timeOffset="47881.01">4810 1770 1654 0,'0'-2'8'0,"5"0"11"0,1 0 14 16,-1-1 7-16,0 0-2 0,5-2 12 15,-5 2-39-15,1-2-10 0,1 0 3 0,0 0-19 16,0 1-28-16,10-5-184 0,-2 3-354 16,-9 2 203-16</inkml:trace>
  <inkml:trace contextRef="#ctx0" brushRef="#br0" timeOffset="48303.07">5010 1704 1944 0,'0'3'3'0,"0"-3"-2"16,0 0-5-16,0 0-11 15,0 0 11-15,0 0 3 0,0 0 5 16,5 6-2-16,-1 0 7 0,8 4 7 16,-7-4-5-16,1 1-7 0,1 0 0 15,-1-1 1-15,0 3-4 0,0-2-4 16,4 7 5-16,-5-8-1 0,-1 0 2 0,0-1-9 15,-1-1 8-15,0 0-7 16,1-2 9-16,-3-2 19 0,0 0 23 0,0 0 8 16,0 0 3-16,-1 0-21 0,0-8-18 15,3-9-13-15,-2 8-4 0,0-1-2 16,1-3-2-16,-2 0 5 0,2-1-6 16,0-15 0-16,-2 14 0 0,1-1 3 15,-1 2-11-15,0 2-25 0,0 1-29 16,0 3-40-16,0-3-289 0,0 8 66 0,0 1-66 15,0 2 25-15,0 0 83 16</inkml:trace>
  <inkml:trace contextRef="#ctx0" brushRef="#br0" timeOffset="48853.87">5270 1647 1701 0,'0'-1'30'0,"-9"0"118"16,9 1-42-16,-5 0-6 0,-1 0-17 0,2 0-10 15,-1 0-18-15,-5 12-10 0,-2 2-37 16,6-6-7-16,-3 12 1 16,5-10 3-16,1 1-5 0,0 0 8 15,0 0-8-15,3 0-2 0,-1 9-3 16,1-11 4-16,0 0 3 0,0-2 0 16,5 0-8-16,-5-2 1 0,6-1-9 15,4 2-14-15,-6-6 3 0,1 0-5 16,0 0-10-16,1 0-10 0,-2 0 5 0,7-16-29 15,-1-1 3-15,-6 9 28 16,3-10-67-16,-5 8 38 0,0 0-7 16,0-1-1-16,-2-1 24 0,1 1 23 15,-1-12 26-15,0 13 9 0,0 0 8 16,0 2 12-16,0 2 2 0,0 0-5 16,0 3-7-16,0 2-23 0,0 1 0 15,0 0 10-15,0 0 7 0,0 7 4 16,6 0 15-16,4 9 34 0,-6-8-37 15,1 1-4-15,0 0-15 0,-1 1 0 16,2-1 4-16,-2-2-6 0,7 10-1 0,-6-11-1 16,0 0 0-16,2 1-48 0,-2-3-70 15,0-2-145-15,6 3-507 16,-5-4 466-16</inkml:trace>
  <inkml:trace contextRef="#ctx0" brushRef="#br0" timeOffset="49148.67">5427 1546 1661 0,'0'0'2'0,"0"5"27"0,0 0 31 15,0-1 32-15,0 2 17 0,4 0-10 16,-1 2-6-16,2 2-9 0,4 14 98 16,-4-10-112-16,0 0-24 0,0 1-24 15,1 0-5-15,-2 0-13 0,6 10 10 16,-6-12-15-16,1-2 4 0,-1 0-31 0,0 0-63 16,-1-3-83-16,0 0-158 0,2 9-819 15,-3-11 680-15</inkml:trace>
  <inkml:trace contextRef="#ctx0" brushRef="#br0" timeOffset="52467.83">9326 2579 1511 0,'0'0'20'0,"0"-5"22"15,0-2 138-15,0 3-68 0,0 1 5 16,0-2-1-16,0 1-7 0,0-1-6 16,0 0 62-16,0 2-99 0,0 1-15 15,0 1-19-15,0 0-10 0,0 1-17 16,0 0-16-16,0 0-6 0,0 0 7 0,0 0 3 15,0 9 6-15,0 0 8 0,0 18 4 16,5-9-10-16,-5 4 3 0,0 4-1 16,5 2 0-16,-5 3 2 0,3 1-1 15,-3 33 2-15,3-32-4 0,1-2 8 16,-4 0-4-16,2-2 4 0,-1-1-5 16,5 22-8-16,-5-27 0 0,1-1 2 15,-1-3 3-15,0-2-7 0,0-1-25 16,1 8-101-16,0-15 29 0,-2-2-4 15,1-3-23-15,-1 1-42 0,0-2-59 16,0-1-673-16,0-2 478 0</inkml:trace>
  <inkml:trace contextRef="#ctx0" brushRef="#br0" timeOffset="53951.2">13312 2571 1638 0,'0'0'34'15,"0"0"33"-15,0 0 32 16,0 0 32-16,0 0 111 0,0 0-134 0,0 0-6 15,0 0-18-15,0 0-20 0,0 0-21 16,0 0-30-16,0 0-14 0,0 0-3 16,0 7 2-16,0 0 11 0,0 1-1 15,0 13 12-15,0-7-16 0,0 3 2 16,0 0-8-16,0 1 3 0,2 3 3 16,1 18 7-16,0-18-6 0,-2 0-3 15,0 1-9-15,1-1 6 0,1 1-13 16,0 19-125-16,-1-21 21 0,0-1-37 0,0-2-27 15,-1-1-71-15,0-2-165 16,0 8-516-16</inkml:trace>
  <inkml:trace contextRef="#ctx0" brushRef="#br0" timeOffset="55257.08">12403 2533 1017 0,'0'1'142'0,"0"-1"-21"0,0 0 31 16,0 0-36-16,0 0-10 0,0 0-19 15,0 0 11-15,0 0-72 0,0 0-6 0,0 0-9 16,0 0 0-16,0 0-7 15,0 0-8-15,0 7 9 0,0 0-3 0,0 1-2 16,0 1 4-16,0 1-2 0,4 12 28 16,1-10 12-16,0 1-2 0,-2 1 3 15,1-1-16-15,6 18-14 0,1 1 0 16,-7-15-8-16,6 16 7 16,-6-17-10-16,-1 1-2 0,2-1 0 15,-1 0 0-15,2 18 8 0,-1-1 3 16,-1-2-5-16,-3-17-7 15,1-1 5-15,-2-1 2 0,1-2-2 16,-1-1-1-16,1 3-8 0,0-6 0 16,-1-2-12-16,0-2-15 0,0 0-31 15,0-2-30-15,0 0-259 0,0 0-8 0,0 0-90 16,0 0 62-16</inkml:trace>
  <inkml:trace contextRef="#ctx0" brushRef="#br0" timeOffset="56060.9">12384 2574 1493 0,'-1'0'77'0,"1"0"-12"0,0 0 9 15,0 0-15-15,-1 0 6 0,0 0 72 16,0 0-8-16,0 0-51 16,1 0-53-16,0 0-20 15,0 0-10-15,0-4-15 16,0 4 12-16,0 0 1 0,0 0 4 15,5 0 11-15,1 0-4 0,9 0 4 16,-4 0-10-16,1 0 5 0,3 0-3 16,3 0 3-16,1 6 0 0,23-2 11 15,-20 0-5-15,1-4 2 0,1 0-3 0,2 0-4 16,0 0 0-16,26 0 5 0,0 0-11 16,-27 0 1-16,25 0 3 15,-26 0-4-15,1 0 7 0,1 0-3 16,-1 4-2-16,1-4 2 0,26 5-7 15,-28-5 6-15,1 0 3 0,-1 0-3 16,0 0 2-16,-3 0-2 0,19 0 0 16,-22 0 3-16,-1 0 0 0,0 0-1 15,-3-6 2-15,0 6-5 0,7-4 0 16,-11 0-1-16,-3 4-3 0,0-3 4 16,-1 3 3-16,-3 0-5 0,3 0 4 0,-4-2-3 15,-2 2 1-15,1 0 0 16,-1 0-9-16,0 0-21 0,0 0-120 0,0 0-9 15,0 0-148-15,0 0-173 0,-6 0-3 16,1 0 83-16</inkml:trace>
  <inkml:trace contextRef="#ctx0" brushRef="#br0" timeOffset="57142.87">12561 3023 1180 0,'-1'0'52'0,"0"0"141"16,1 0-49-16,-1 0-24 0,1 0-6 0,0 0 7 16,0 0-8-16,0 0 71 0,0 0-107 15,0 0-10-15,0 0-10 0,0 0-23 16,0 0-23-16,5 0-23 0,-1 0 12 16,1 0 6-16,0 0 1 0,2 0 6 15,2 0 3-15,14 0 43 0,-9-3-17 16,1 3-5-16,2 0-6 0,1 0-2 15,1 0-19-15,19-3-3 0,-18 3-14 16,0-2 9-16,0 2 5 0,0 0-7 16,1 0 7-16,21 0-15 0,-20 0 10 15,-1 0-1-15,0 0 7 0,0 0-3 0,0 0-3 16,21 0 0-16,-21 0-7 0,0 0 3 16,0 0 2-16,2 0-3 0,-2 0 5 15,22 0-7-15,-24 0 7 0,1 0 1 16,-3 0-6-16,0 0 3 0,-3 0-8 15,0 0 3-15,10 0 8 0,-13 0-1 16,-2 0-7-16,0 0-2 0,-2 0 10 16,0-4-2-16,7-3 0 0,-8 7-10 15,0-5-15-15,0 1-16 0,-1 1-15 16,0 1-26-16,3 0-108 0,-4-2 68 16,-1 3-26-16,-2-1-57 0,2 2-134 15,-3-1-160-15</inkml:trace>
  <inkml:trace contextRef="#ctx0" brushRef="#br0" timeOffset="58426.24">11577 2561 1575 0,'4'0'53'0,"-2"0"-3"15,1-4 14-15,-2 4-15 16,2-1-5-16,-2 1-3 0,1-3 34 0,1 2-32 16,-2 0-3-16,1-1-13 0,0 0 5 15,1 1-4-15,3-1 14 0,-1 1-19 16,0-1-10-16,1 2 0 0,0-1 0 15,3 0-7-15,-1 0 5 0,14 0 4 16,-10 0-6-16,2 1-4 0,-1-1-1 16,1 1-2-16,1-1-3 0,16 1 2 15,-15 0 4-15,1 0-2 0,0 0 0 16,1 0 3-16,-1 0-4 0,18 0 7 16,-18 4-9-16,0-4-1 0,0 3-1 0,1-3 2 15,-1 3 3-15,18-1 2 16,-17 0-2-16,1-2-7 0,-1 2 0 0,0-1 9 15,1 0-11-15,17 0 10 0,-17-1-10 16,-2 0 13-16,1 0-7 0,-1 0 8 16,1 0-3-16,15-6 2 0,-2-5-2 15,-16 6-8-15,13-3-4 16,-17 4 3-16,1 0 1 0,-1 1 0 0,1 0 4 16,-2-1-1-16,8 0-4 15,-10 3-7-15,-1 0-34 0,-2 1-44 16,-1 0-19-16,-2 0-59 0,1 0-407 15,-3 7 109-15,0-1 64 0</inkml:trace>
  <inkml:trace contextRef="#ctx0" brushRef="#br0" timeOffset="59989.56">11549 2536 1370 0,'0'0'12'0,"3"0"32"16,-3 0-16-16,1 0-4 0,0 0-2 0,0 0 4 15,-1 0 1-15,0 0 1 0,0 4-27 16,0-4 8-16,0 6 48 16,0-1-18-16,0 0-11 0,0 2-18 15,0 1-5-15,0 4-4 0,0 14 11 16,0-11-12-16,0 1 1 0,0 3 3 15,0-1-2-15,0 1 4 0,0 19-1 16,0-19 5-16,0 0-7 0,0 1 2 16,0-3-4-16,0 1-2 0,0 14 0 15,0-17 0-15,4 0 3 0,-4-1 1 0,0-1-1 16,3-1 1-16,0 12-5 0,-1-13 5 16,-2 0-3-16,2-2 4 0,-1 1-4 15,0-1 2-15,1 5 1 0,-2-3 2 16,0-6-2-16,2 3 0 15,-2-5 0-15,0-1-6 0,0 0 4 16,0 0-4-16,0-1 4 0,0 1-5 16,0-1 2-16,0-1-2 0,0 1 10 15,0-1 0-15,0 0-3 0,0 0 4 0,0 0 0 16,0 0-2-16,0 0 6 16,0 0 4-16,0 0-2 0,0 0 8 15,0 0-19-15,0 0 2 0,0 0-5 0,0 0 1 16,0 0-1-16,0 0-9 0,0 0 8 15,0 0-2-15,0 0 4 0,0 0-2 16,0 0-2-16,0 0 5 0,0 0 6 16,0 0-5-16,0 0 2 0,0 0-6 15,0 0-1-15,0 0 5 0,0 0 5 16,0 0-11-16,0 4 2 0,0-4-5 16,0 5 1-16,4-1 11 0,-4 1 2 0,3-1-5 15,-2-2-2-15,-1 1-1 0,3-2 1 16,-2 1 1-16,3 2-5 15,-2-2 4-15,2-1-4 0,0 0-1 0,0 0 6 16,1 0-4-16,7-1 7 0,-5 0-2 16,0 0 0-16,2 0 3 0,0 0 6 15,0-6-2-15,14 1 21 0,-12 0-20 16,2 1 4-16,-2 4-6 0,3-5-3 16,-1 3 7-16,15-2 8 0,1 0-2 15,-14 2-14-15,17-1-1 16,-18 2-1-16,0 0 0 0,1 1 1 15,-1 0-5-15,1 0-1 0,12 0 10 0,-13 0-6 16,-2 0-1-16,1 5 3 16,0-5 3-16,1 4-2 0,11-1 0 0,-13-3-6 15,0 4-2-15,0-2 7 0,0-2-5 16,0 2 3-16,10 4 3 0,-11-3 0 16,0-2-5-16,-1 1-2 0,1-1 6 15,1 1-4-15,9 2 5 0,-11-3-10 16,1 0 2-16,0 2 2 0,0 0-1 15,0-1 6-15,9 2-3 0,-1 2 0 16,-10-3 3-16,10 1-4 16,-11-3-3-16,1 1-1 0,-1 0 6 15,0-1 0-15,0 2 4 0,9-1 1 16,-10 0-6-16,2-1-1 0,-1 0-1 0,1-1 1 16,-1 0 1-16,10 0-5 0,-11 0 3 15,2 0 1-15,-1 0-2 0,0 0 8 16,1 0-6-16,6-6 14 0,-7 0-16 15,0 2 6-15,-1 4-5 0,0-5 3 16,-1 2 3-16,5-1-4 0,-5 2-2 16,-1 0-21-16,1 1-32 0,-2-1-17 15,0 0-38-15,4 1-193 0,-5-1 31 16,0 1-92-16,-2 0 9 0,-1 1 58 0</inkml:trace>
  <inkml:trace contextRef="#ctx0" brushRef="#br0" timeOffset="60719.2">12472 2800 1268 0,'-3'0'75'0,"3"0"5"15,0 0-65-15,0 0-15 0,0 0 2 16,0 5-6-16,0-1 15 0,0 4 13 16,0-2-5-16,0 1-14 0,0 2 1 15,0 3 1-15,0-1 0 0,0 17 25 16,0-14 7-16,0 1 5 0,0 2 14 16,0-1-12-16,0-1-18 0,0 15-10 15,0-14-15-15,0-2-3 0,0-1-4 0,3 0 5 16,-1 10 7-16,-2-13-1 15,2 0-5-15,1-3 0 0,-2 0 0 0,2-1-3 16,-1 2-16-16,-1-3-13 0,0-2-16 16,1-1-49-16,-1 2-81 0,-1-4-141 15,3 3-437-15,-3-3 495 0</inkml:trace>
  <inkml:trace contextRef="#ctx0" brushRef="#br0" timeOffset="61344.77">12551 3113 1473 0,'3'0'20'0,"-1"0"15"15,2-3 3-15,-2 3 22 0,5 0 65 16,-4-3-62-16,-1 3-29 0,1-4-22 16,0 2-1-16,0 1-10 0,4-1 9 15,-3 0-11-15,0 2 0 0,0-2 2 16,-1 0 1-16,2 1 1 0,2 0 4 16,-3 0-5-16,-1 1-1 0,1-1 3 15,0 1-6-15,1 0-1 0,3 0 1 16,-3 0 6-16,1 0-10 0,-2 0-27 15,2 0-15-15,-2 0-8 0,6 0-79 0,-6 0 63 16,1 0-18-16,-1 0-10 0,0 0-8 16,-1 0-40-16,4 0-231 0,-4 0 129 15,1 0 41-15,-1 0 65 0</inkml:trace>
  <inkml:trace contextRef="#ctx0" brushRef="#br0" timeOffset="64229.93">9326 2551 551 0,'0'0'45'0,"0"0"146"0,0 0-67 16,0 0-23-16,0 0-29 0,0 0 7 16,0 0-18-16,0 0 54 0,0 0-78 15,0 0 15-15,0 5-11 0,0-5 5 0,0 0 2 16,0 0 45-16,0 0-36 15,0 0-57-15,0 0-14 0,0 0 3 16,0 0 3-16,0 0 6 0,5 0 2 16,2 0 3-16,0 0-3 15,-3 6 4-15,6-2-2 0,-4-4 2 16,-1 4-1-16,3-4-2 0,-1 4 6 16,0-1-6-16,11 0 3 0,-10 0-6 15,2-1 1-15,0-1 1 0,0 1 9 16,0-1-1-16,10 3 13 0,-10-4-8 15,2 2 7-15,-2-2 2 0,1 1-7 16,1 0-2-16,11-1-3 0,1 0 39 16,-12 0 9-16,10 0 82 15,-12 0-88-15,2 0-19 0,0-7-20 0,-2 3 3 16,1-1-11-16,14 1 4 16,-14 1-12-16,1-1 4 0,-1 4-2 0,1-3 0 15,-2 0 3-15,14 0-1 0,-12 2 0 16,-1-2 0-16,2 3 0 0,-2 0 2 15,3-1-2-15,10 1-3 0,-13 0 4 16,1 0-1-16,-1 0-5 0,1 0 6 16,-2 0-3-16,11 0-1 0,-11 0 2 15,-1 0-4-15,1 0 2 0,0 0 2 0,0 4 4 16,8-4-1-16,-7 0 3 16,-1 0-10-16,0 0 8 0,-2 0-4 0,2 0-5 15,0 0 5-15,7 0-6 0,-9 0 6 16,1 0 1-16,-1 0 1 0,1 0 1 15,-1 0-1-15,7 0 0 0,-6 0-1 16,-2 0 0-16,1 0-3 0,0 0 2 16,0 0-3-16,11 4 3 0,-10 0-1 15,2-4 3-15,-1 3 3 0,2 0-7 16,-1-1 4-16,17 2-5 0,-14-3 5 16,0 1-4-16,0-2 2 0,3 0 5 0,-2 0-3 15,18 0 5-15,-17-6-10 16,-1 1 2-16,2 5 0 0,-2-6 0 15,0 1 2-15,14-5 0 0,-17 6-4 0,1 0 2 16,-1 1 1-16,1-1-1 0,-2 1 4 16,2 1-2-16,9-5 2 0,-11 5-1 15,0 0-3-15,-1 0 2 0,0-1-2 16,0 1-2-16,9 0 3 0,-10 1-1 16,-1 1 4-16,0 0 0 0,0 0-4 15,1 0 4-15,7 0-8 0,-8 0 10 16,0 0-8-16,-1 0 3 0,1 4 3 15,1-4-5-15,7 0 7 0,-7 4-5 0,-1-4 0 16,1 0 4-16,-1 2-5 0,0-2 1 16,8 0-3-16,-10 0 2 0,1 0 1 15,1 0 2-15,-3 0-1 0,2 0 2 16,4 0-6-16,-3 0-3 16,-2 0 5-16,4-4 4 0,-4 4-1 15,1-4 1-15,-1 2-7 0,1 2 2 16,0-2 5-16,8-1 1 0,-8 1-1 15,1 1-4-15,1 1-2 0,-2 0 0 16,1 0 0-16,6 0 4 0,-7 0 0 16,-1 0 4-16,0 0-2 0,1 0 0 15,0 0-3-15,7 3-3 0,-6 1 0 16,-2-4 0-16,3 0-1 0,-1 0 2 0,2 0 2 16,6 3 5-16,-8-3-14 0,0 0-12 15,-1 0-25-15,2 0-11 0,-1 0 5 16,9 6-7-16,-7-6 48 0,-2 5 7 15,1 0-5-15,-1-5 3 0,1 3 5 16,0-3-5-16,8 3 8 0,-10-3-1 16,0 2 2-16,2-2 0 0,-2 0-3 15,0 0-3-15,8 0-2 0,-8 0 6 16,0 0 4-16,2 0-4 0,-3 0 2 16,1 0-6-16,6-3 1 0,-8 3 0 0,1 0 2 15,-1-4-2-15,0 4 2 0,1 0 2 16,4-2-4-16,-4 2 0 0,0-3-2 15,1 2 4-15,-1 0 0 0,0-1 4 16,6 0-3-16,-5 0 1 0,-2 0-5 16,1 1 2-16,0 1-2 0,-3-1 1 15,5 0 1-15,-5 0 3 0,1 1-3 16,-1 0 3-16,-1 0-1 0,0 0 1 16,-1-1 1-16,4 1 2 0,-3 0-10 15,0 0 2-15,1-1 0 0,-1 1 5 16,0 0 0-16,3 0-4 0,-2 0-1 0,0 0 3 15,0 0 2-15,0-2 1 16,-1 2-1-16,3 0-5 0,-2 0-18 16,-2 0-17-16,1 0-36 0,0 0-35 0,0 0-39 15,0 5-364-15,-1-2 169 0,0-3 21 16,-1 0 93-16</inkml:trace>
  <inkml:trace contextRef="#ctx0" brushRef="#br0" timeOffset="66974.72">9417 3152 482 0,'0'5'34'16,"7"-5"14"-16,-4 4 5 0,-3-4 5 0,5 4-28 15,1 2 67-15,-3-3-11 0,0-1 4 16,0 0-28-16,1 0-24 0,-1 2-27 15,6 0 45-15,-5-2-11 0,3 1-1 16,-2-2-1-16,2 1 1 0,-2 0 11 16,8 0 38-16,-6-1-63 0,0 0-31 15,1 0 6-15,-1-1 1 0,2 1-2 16,5-1 6-16,-5 1-3 0,1-1-7 16,-2 0 3-16,3 0 5 0,-1 0-3 15,10 0 26-15,2 0 25 16,-10 0-23-16,11 0 2 0,-12 0-34 0,1 0-3 15,1 0 8-15,-3 0-2 16,3 0 4-16,13 0 25 0,-15 0-11 0,1 0 4 16,0 0-12-16,0-5-1 0,0 5-9 15,9-3 1-15,-8 1-2 0,-2 2 1 16,-1-2-1-16,3 0-1 0,1 1-5 16,11-1 1-16,-12 1 2 0,0 1 6 15,0-1-5-15,-1 0 5 0,0 1-3 16,13-1-6-16,-14 1 0 0,2 0 6 15,-1 0 3-15,-1 0-3 0,1 0-3 16,12 0-4-16,-13 0 4 0,1 0 3 16,1 0 1-16,0 0 3 0,-2 0 5 15,16-12 16-15,-13 7-17 0,0 0-2 0,-1 0-1 16,1 2 4-16,-1-2-4 0,15-3 0 16,-16 5-9-16,1-1 1 0,0 1 4 15,0 0-2-15,0 0-2 0,13 0 1 16,-13 2-2-16,0-1 1 0,-1 1 2 15,2-1 3-15,-1 1-4 0,11 1 5 16,-13-1-8-16,1 1-2 0,0 0 0 16,0 0 3-16,0 0 1 0,11 0 2 15,-11 0 2-15,-2 0-1 0,1 0 0 16,0 4 4-16,1-4-9 0,-2 3 0 16,8 0-1-16,-11-1 5 0,2-2-2 15,-1 3-2-15,-1-1 1 0,-2-1 1 0,4 1 3 16,-5 0 1-16,-1 0-2 0,0-2 1 15,0 1 0-15,-2 0-5 0,6 0-4 16,-4-1 7-16,1 0 5 0,-1 0-1 16,1 0-4-16,1 0-4 0,7 0-5 15,-7 0 10-15,1 0-1 0,1 0-1 16,2 0 1-16,-2 0-6 0,9 0 7 16,-9 0-6-16,1 0 5 0,0-3 0 15,-1 3-2-15,2 0 0 0,5-4 3 16,-8 4-4-16,-1-3 7 0,3 3-7 15,-3-2 2-15,2 0-1 0,5-1 3 0,-6 2-5 16,0 0 7-16,1-1-4 0,0 0-5 16,0-1 6-16,9-3-2 0,-9 2 5 15,2 2 0-15,-1-1-7 0,0 1 2 16,0 0 2-16,9-2 4 0,-8 3-8 16,0-1 0-16,0 2 1 0,-1-1-3 15,0-1 8-15,10 0-2 0,-11 2 0 16,2 0 5-16,-2 0-3 0,1 0-3 15,-2 0 4-15,6 0-9 0,-8 0 11 16,0 6-9-16,1-1 0 0,-1-1 7 0,-1-4-6 16,5 10 6-16,-2-6-7 0,0 0-2 15,-1-1 5-15,2 0-1 0,-1-2 4 16,0 2-3-16,7 1-1 0,-7-2 1 16,1-1 1-16,-1 0 4 0,1 0-2 15,0 1-5-15,5 0-3 0,-5-2 3 16,-2 1 1-16,2-1 0 0,-1 0 7 15,0 0-10-15,7 0 1 0,-7 0 1 16,1 0 8-16,0 0 0 0,-2 0-6 16,2 0 0-16,5 0-2 0,-5-5 0 15,0 5 5-15,0 0-3 0,-2-3 0 16,1 3 1-16,5-3-1 0,-6 3 4 0,0-2-1 16,1-1-7-16,-2 2 2 0,1-1-5 15,3 2 9-15,-5-1-2 0,1 0 7 16,-1 0-5-16,1 1 1 0,0 0-1 15,3-1-7-15,-2 0 5 0,-1 0-4 16,1 0 4-16,0 1 1 0,0-1-1 16,5-1 4-16,-5 0-2 0,-1 1-6 15,0 1 3-15,1-2-1 0,-1 0-1 0,-1 2 5 16,4-2-1-16,-3 2 0 16,-1-1 2-16,0 1 0 0,0-1-2 15,0 1-2-15,4-1-3 0,-3 0 0 0,-2 0 4 16,2 0-4-16,-1 0 4 0,-1 1 5 15,4-3-33-15,-5 2-22 0,1 1-29 16,-1 0-15-16,0 0-23 0,-1 0-12 16,2 0-165-16,-2 0 121 0,0 0-33 15,0 0-4-15,1 4-21 0,-1-4 42 16</inkml:trace>
  <inkml:trace contextRef="#ctx0" brushRef="#br0" timeOffset="67948.89">9553 2654 1409 0,'3'-4'101'0,"0"3"101"16,-3-1-101-16,1 2 79 0,-1 0-105 16,0 0-14-16,0 0 7 0,0 0-16 15,0 0-9-15,0 0 4 0,-7 6-41 16,1-2-2-16,1 2-4 0,-2 1-6 0,0 2 7 16,-8 17-2-16,5-9 4 0,0 1 0 15,1 4-2-15,-1 2 0 0,-1 0-5 16,-8 26-41-16,9-26-13 0,1 0-17 15,1-1-30-15,1-2-13 0,1-2-34 16,-6 12-332-16,10-19 114 0,-3-2-7 16,2-2 85-16</inkml:trace>
  <inkml:trace contextRef="#ctx0" brushRef="#br0" timeOffset="68554.31">9767 2649 1352 0,'0'0'21'16,"0"7"19"-16,0 8 90 0,-7 2 10 16,1-8-67-16,-6 16 45 15,5-10-70-15,0 1-13 0,-3 2-14 16,2 1-2-16,-2 3-6 0,-14 25 1 0,13-22-11 16,-2 1 5-16,2 0-1 15,-1 0-11-15,1 0 5 0,-13 23-106 0,15-27-27 16,0 0-133-16,2-3-173 0,0-1-6 15,0-3 69-15</inkml:trace>
  <inkml:trace contextRef="#ctx0" brushRef="#br0" timeOffset="68948.02">10136 2644 1213 0,'-5'9'30'0,"0"0"9"0,-2 2 21 0,1 0 10 16,-1 3-3-16,-10 15 60 15,7-13-85-15,0 1-7 0,-2 2-16 0,0 1 0 16,0 0-8-16,-13 23-22 0,12-20 5 16,1 0 1-16,0 1 1 0,-1 1-37 15,3 0-53-15,-10 23-308 0,11-27 71 16,1 0-1-16,1-1 63 0</inkml:trace>
  <inkml:trace contextRef="#ctx0" brushRef="#br0" timeOffset="69332.36">10438 2653 1218 0,'-15'24'51'0,"6"-10"-6"16,-1 2 20-16,0 2-7 0,-1 1 3 16,-2 1-7-16,-12 23 16 0,13-19-47 15,-1 0-11-15,0 1-5 0,0 1 2 16,0-1-7-16,-9 23-20 0,12-25-59 15,2-2-83-15,1-3-136 0,2-1-101 0,0-3 54 16</inkml:trace>
  <inkml:trace contextRef="#ctx0" brushRef="#br0" timeOffset="69684.89">10780 2664 1241 0,'-7'15'47'15,"0"0"20"-15,0 3 23 0,0 1-5 16,-2 3-5-16,-10 22 46 0,9-21-84 16,-1-1-20-16,0 1-14 0,1-1 0 0,2-1-10 15,-9 16 5-15,12-21-17 16,-1-3-57-16,2 0-97 0,0-4-168 0,2-2-105 15</inkml:trace>
  <inkml:trace contextRef="#ctx0" brushRef="#br0" timeOffset="70048.66">10987 2659 1301 0,'0'6'19'0,"-5"3"15"16,2 1 9-16,-3 0 22 0,-4 13 42 15,-3 3-18 1,-2 4-38-16,-3 2-19 0,1 3-8 16,0-2-21-16,3-2-10 15,9-17 3-15,1-1-30 0,-1-1-51 16,2 0-74-16,3-1-151 0,-2 7-448 15,2-11 477-15</inkml:trace>
  <inkml:trace contextRef="#ctx0" brushRef="#br0" timeOffset="70377.55">11229 2668 1135 0,'-5'11'21'0,"0"2"14"0,-8 17 84 16,5-13-57-16,0 1 1 16,-2 1 1-16,-1 1-14 0,1 0-12 0,-9 21 0 15,11-21-31-15,1-2-10 0,0 0-8 16,3-4-34-16,0-1-89 0,-1 8-522 16,3-13 294-16,1-2 87 0</inkml:trace>
  <inkml:trace contextRef="#ctx0" brushRef="#br0" timeOffset="70660.53">11356 2779 1114 0,'-10'20'39'0,"5"-8"-3"15,-1 1 12-15,-1 2 4 0,0 2-22 16,-2 2 2-16,-11 22 16 0,10-19-29 16,0-1-10-16,1 0-14 0,1-1-28 15,-1-3-135-15,-4 12-490 0,9-19 332 16</inkml:trace>
  <inkml:trace contextRef="#ctx0" brushRef="#br0" timeOffset="74449.69">9656 7329 1463 0,'3'-2'37'0,"-1"-3"105"0,-2 5-30 15,1-2-21-15,-1 0-6 0,0 1-8 16,0 0 52-16,0 1-40 15,0-1-54-15,0 1-20 0,0 0-5 16,0 0 3-16,0 0-7 0,0 0-7 16,0 0-7-16,0 0 4 0,0 0 1 15,0 0 2-15,0 0-8 0,0 0 10 16,0 5-8-16,0 1 7 0,0 0-3 16,0 2 7-16,0 1 1 0,0 3-2 15,0 16-7-15,0-12 5 0,0 0 3 0,0 2 11 16,0 2-12-16,-3 2-3 0,3 23-4 15,-3-20 4-15,3-1 1 0,-4 1-2 16,3 1 0-16,-1-2-5 0,-1 22 6 16,3-24 6-16,-2 0-2 0,1 1 1 15,0-3 0-15,1 1-15 0,-1 17 2 16,1-19 2-16,-2-3 12 0,2 0-6 0,0-2 5 16,0-2 1-16,0 9-7 15,0-13-2-15,0-1 2 0,0-2-1 16,0-1 7-16,0-1-9 0,3 1-17 0,-3-3-35 15,0-1-47-15,0 0-77 16,0 0-126-16,0 0-140 0,0 0-403 0</inkml:trace>
  <inkml:trace contextRef="#ctx0" brushRef="#br0" timeOffset="75892.14">12814 7360 1201 0,'0'0'36'15,"0"0"9"-15,0 0 24 0,0 0 20 16,0 0 76-16,0 0-69 0,0 0 2 15,4 0-10-15,-4 0 3 0,0 0 40 0,0 0-71 16,0 0-2-16,0 0 6 0,3 0-3 16,-3 0 61-16,0 4-65 0,0 1-8 15,0-1-10-15,0 1 7 0,0 2-19 16,0 11 32-16,0-7-39 0,0 1 0 16,0 1-5-16,5 1 0 0,-1 18 4 15,-4-16-10-15,4 3-3 0,-1-1 2 16,-3 1-8-16,3 1 3 0,2 18-3 15,-3-21 5-15,0 0-5 0,-1-1 3 16,1-1-6-16,0 11-5 0,-1-16 5 16,0-1 1-16,-1-1-1 0,1-1-36 0,0-1-50 15,0 3-199-15,-1-6 97 0,0 1-28 16,0-2-68-16,0 1-190 16,0-1-421-16</inkml:trace>
  <inkml:trace contextRef="#ctx0" brushRef="#br0" timeOffset="78325.11">9725 7292 837 0,'0'0'34'0,"0"0"-10"16,-1 0 35-16,-2 0 22 0,3 0 4 15,-1 0 2-15,-1 0 1 0,1 0-63 0,1 0-6 16,0 0 3-16,0 0-9 0,0 0 8 16,0 0 17-16,0 0-25 0,0 0-9 15,0 0 11-15,0 0-12 0,0 0 11 16,0 0-20-16,0 0 3 0,0 0-6 15,0 0-5-15,0 0 0 0,3 0-6 16,-3 0 3-16,4 0 16 0,-3 0-10 16,1 0 11-16,1 0 4 0,4 0-7 15,-3 0 7-15,2 0 12 0,1 0 2 0,0 0 12 16,15 0 49-16,-12 0-36 0,1 0 9 16,3 0-7-16,-2 0 9 15,4 4 31-15,17-1 54 0,-17 1-88 0,3-4-23 16,-1 3-1-16,4-1 10 0,-2-1 1 15,20-1 38-15,-21 0-49 0,0 0-7 16,-1 0-9-16,2 0 8 0,-1 0 4 16,20 0 22-16,-21 0-38 0,3 0-1 15,-1-5 2-15,1 5-5 0,-1 0-1 16,20-3-5-16,-18 3 3 0,-2 0 3 16,2 0-5-16,-2 0 1 0,1 0-1 15,18 0 4-15,-20 0 2 0,0 0-2 0,-1 0-2 16,1 0 3-16,-2 0-2 15,21 0 0-15,-19 0-4 0,1 0 5 0,0 0-1 16,1 0 10-16,-1 0-8 0,21-5-9 16,-20 5 4-16,-1-5 4 0,0 1 1 15,-1 1 2-15,23-3-6 0,-1 1 4 16,0-1-2-16,-22 3-1 16,1-1 10-16,0 0 3 0,1 0-5 15,0-1-2-15,20-3-2 0,-19 4 0 16,-1 0 4-16,0 1-18 0,-1-1 13 15,0 2-6-15,18-1 2 0,-19 2 5 0,-1 1-5 16,0 0 6-16,-1 0 0 16,0 0-5-16,14 0 14 0,-17 0-14 15,0 0-2-15,1 0 0 0,-1 0 1 0,-1 4 0 16,14 0 2-16,-14-4 2 0,1 3 2 16,-2 0-4-16,1-1 0 0,0 2-3 15,11 0 2-15,-12-2 3 0,0 1-2 16,-1-1-2-16,-1 0 3 0,1-1-4 15,11 1 6-15,-12-2-8 0,1 0 6 16,0 0-1-16,0 0 0 0,2 0 0 16,10 0 2-16,-11 0-6 0,1 0 5 15,-1 0-5-15,1-4 4 0,-3 4 3 0,11-4-3 16,-13 4-4-16,1 0 1 0,-1 0 4 16,1 0-3-16,-1 0 3 0,9 0-2 15,-8 0-6-15,-2 0 8 0,2 0-2 16,0 5-4-16,-1-5 7 0,9 3-4 15,-8 0 5-15,1-3-6 0,-1 2 1 16,0-1-2-16,10-1 8 0,-10 0-1 16,1 0-5-16,-1 0 3 0,0 0-5 15,1 0 4-15,9-6 2 0,-10 1 1 16,1 5-2-16,0-5-2 0,0 2-1 16,0 3-1-16,11-7-8 0,-11 4 15 0,1 1-7 15,-1-1 1-15,2 1 7 0,0 0-11 16,10-1 3-16,-11 1 2 0,1 0 1 15,-1 1 6-15,0 0-5 0,1-1-4 16,9 0 4-16,-11 1-2 0,1-2 1 16,-1 3-1-16,0-2-3 0,-1 1 3 15,10-1-5-15,-9 0 3 0,-2 0 0 16,2 1 9-16,0-1-5 0,0 0 1 16,9 0-13-16,-10 1 10 0,0-1-4 15,0 2 9-15,0-1-3 0,-1 0-1 16,9 1 0-16,-9 0 2 0,0 0-3 15,1 0 3-15,0 0 0 0,-1 0-1 0,8 0-2 16,-8 0-4-16,0 0 0 0,0 0 6 16,-1 4-1-16,1-4 3 0,6 3-6 15,-7-3 2-15,0 0-4 0,0 0 6 16,-1 0-2-16,1 2-2 0,6-2 7 16,-7 2-7-16,0-2 4 0,-1 1 1 15,2-1-3-15,-3 2 3 0,6-1-6 16,-5 0 5-16,0-1-5 0,1 0 5 15,-1 1-1-15,5 0-12 0,-4 0 3 16,-2 1 12-16,0 0 0 0,1 0-4 16,0-1 0-16,4 3-9 0,-5-1 8 0,0 0 1 15,0-1 3-15,-1 2-3 16,1-1 0-16,2 3 2 0,-4-3-2 0,1 0-4 16,0-1 3-16,-1 0 1 0,0 0 0 15,2 2-2-15,-2-2 3 0,1-1-6 16,-2 1 5-16,2 0 4 0,-1 1-8 15,3 1 14-15,-3-2-15 0,0 1 6 16,1 1-6-16,0-1-6 0,0 0 2 16,2 0-11-16,-2-1 17 0,0-1-2 15,0-1 7-15,0 1 1 0,0 0-1 16,2-1-3-16,-2 0-3 0,0 0 2 0,-1 0-4 16,0 0 6-16,-1 0-2 0,2 0-30 15,-2 0 6-15,-1 0-10 0,1 0 7 16,-1 0-9-16,0 0 1 0,0 0-48 15,0 0 37-15,0 0-30 0,0 0-31 16,0 0-70-16,0 0-120 0,0 0-561 16,0 0 520-16</inkml:trace>
  <inkml:trace contextRef="#ctx0" brushRef="#br0" timeOffset="79228.55">12772 7243 1445 0,'3'0'19'0,"-3"-1"1"0,4 1 6 15,-3 0 18-15,1 0-22 0,-1 0-2 16,0 0 8-16,-1-1-8 0,2 1 14 16,-1 0 10-16,0 0-28 0,0 0-16 0,0 0 16 15,0 0 3-15,2 0 7 0,-1 0-21 16,-1 0-6-16,0 0 5 0,1 0-3 15,-1 0 3-15,2 0 6 0,-2 4-9 16,1-4-1-16,-1 0-4 0,1 4 3 16,0-4 12-16,0 3-8 0,-1-3-6 15,1 2 1-15,-2 0 0 0,2-2 1 16,0 1-5-16,-2-1 5 0,1 2 3 16,0-2 2-16,0 1-3 0,-1-1 31 15,0 2-3-15,0-1 9 0,0 1-12 0,0 0-3 16,0-1-9-16,0 3-12 0,0-2 4 15,0 0-6-15,0 0 5 0,0 0 2 16,0 4-5-16,0-3-3 0,0 2 0 16,0-1 2-16,0 1-3 0,0-1 1 15,0 6-3-15,0-5 0 0,0 1 5 16,0 0 0-16,0-1 0 0,0 7-1 16,0-5 3-16,0-2 2 0,0 1-6 15,0 1-1-15,0 0-7 0,0 7 11 0,0-5-3 16,0 0-1-16,0 0-2 15,0 0-2-15,0 7 8 0,0-8 0 0,0 1 0 16,0 0-6-16,0-2 9 0,0 2-4 16,0 8 0-16,0-10 2 0,0 2-4 15,0-1 8-15,0 0-9 0,0 9-1 16,0-9 1-16,0 0 3 0,0-1-6 16,0 1 6-16,0 0-5 0,0 7-1 15,0-8-7-15,0 1 1 0,0-2 6 16,0 1-3-16,0 7-16 0,0-8 7 15,0 0-8-15,0 0 8 0,0 1-19 16,0-2-10-16,0 6-53 0,0-6 48 0,0 0-16 16,0 0-17-16,0 0-49 15,4 4-321-15,-4-5 172 0,0 1 14 0,0-1 83 16</inkml:trace>
  <inkml:trace contextRef="#ctx0" brushRef="#br0" timeOffset="82194.85">9668 7997 743 0,'4'6'38'15,"0"-2"25"-15,1 2 11 0,-1-2 10 16,5 5 124-16,-5-5-113 0,3 0-1 16,-2 0-62-16,2 1-10 0,0-3-8 15,7 5-6-15,-5-7-6 0,-2 3 9 16,1-3 5-16,3 3 4 0,7 0 31 16,1 1-10-16,-1 2-32 0,0-2 15 15,-1-1 5-15,-8-3-14 16,-1 4-14-16,2-4 19 0,-1 4 17 15,1-4 6-15,9 3 40 0,-9-3-63 16,0 0-8-16,-2 0 8 0,1 2 0 16,1-2 5-16,6 0 7 0,-7 0-18 15,-1 0-6-15,1 0 16 0,-1-7-6 16,2 7 8-16,11-6 20 0,-11 6-26 16,0-5-7-16,0 5-4 0,1-6 4 15,1 6-3-15,10-8 6 0,-10 5-6 0,0 0-4 16,-1 0 1-16,2 3-7 0,-2-2-5 15,14-1 0-15,-13 3 3 0,0 0 5 16,0 0 1-16,-1 0-3 0,1-1 1 16,14 1 3-16,-15 0-4 0,1 0 2 15,0 0 0-15,0 0-4 0,0-2 4 16,9 0-4-16,-9 2 1 0,0 0 2 16,-2-2-2-16,2 0 4 0,0 2 2 15,10-2-3-15,-10 0-1 0,-2 2-1 16,1-2 1-16,1 2-4 0,0-2 30 15,13-1 46-15,-12 1-31 0,1 0-29 16,0 2-5-16,0-2 3 0,-1 0-10 0,15-2 10 16,-14 3-9-16,0-1 14 0,0 1 0 15,-1-1 6-15,0 0 2 0,13 1 16 16,-13-1-23-16,-2 1-2 0,1 1-6 16,0-1 0-16,-1 0-5 0,10-1 6 15,-10 2-3-15,-2 0-3 0,3-1 3 16,-2 1-8-16,0 0 3 0,10-2 5 15,-10 1-1-15,0 1-5 0,0-1 6 16,2 0 1-16,-1 1-1 0,11 0-2 16,-11 0-4-16,1 0-2 0,-1-1 0 15,1 1 3-15,0-1-2 0,13 0 12 0,-12-1-8 16,-2 2 1-16,1-1-6 0,2 0 2 16,-2 1 4-16,11-1 3 0,-11-1-3 15,1 2-4-15,-1-1-1 0,1 0-1 16,0 1-3-16,14 0-1 0,-15 0 4 15,2 0 0-15,-1 0 3 0,0 0-3 16,0 0 6-16,14 0-4 0,-15 0 1 16,-1 0 0-16,2 0-3 0,-1 4 3 15,10-4-9-15,-1 0 6 16,-1 0 3-16,-3 0 3 16,1 0-9-16,-4 0 0 15,2 0 3-15,-8 0-3 0,-1 0 1 0,1 0 7 16,0 0-2-16,0 0 5 0,13-4-5 15,-11 4-3-15,0 0-3 0,1 0 3 16,0-2 0-16,2 2-2 0,12-3 7 16,-12 1-7-16,1 1 7 0,0 0-5 15,0 0-3-15,0 0 6 0,12-2-5 16,-12 2-1-16,-1-2 3 0,0 2-3 16,1-1 5-16,-1 1 4 0,15-4 3 15,-14 4-6-15,-1-1-6 0,1 1 6 0,0-1-3 16,0 2 0-16,12 0-6 15,-13 0 3-15,-1 0 0 0,-1 0 6 0,1 0-6 16,-1 0 3-16,10 0 3 0,-11 0 0 16,0 0 0-16,0 0-6 0,1 0 3 15,-2 0 0-15,10-5 1 0,-11 5 1 16,1-3 4-16,0 0-9 0,0 3 5 16,0-3-2-16,9-2 1 0,-10 2 2 15,1 1-3-15,0 0 2 0,0 0 1 16,0 1-3-16,8-3 3 0,-8 4-3 15,0-2 0-15,0 0 0 0,-1 2 0 0,2-1-3 16,8 0 3-16,-10 0 0 16,1 1 3-16,1-1-3 0,1 0 0 0,-1 1 0 15,10-3-6-15,-10 2 1 0,0 0 2 16,0 1 3-16,-1-2 0 0,-1 1 6 16,8-1 0-16,-8 1-3 0,-1 1-6 15,0-1 3-15,1-1 0 0,0 2 0 16,9-2 3-16,-9 1-6 0,1 0-3 15,0 0 3-15,0 0 3 0,0-1 0 16,9-2-2-16,-10 2-4 0,1 0 6 16,1 0 6-16,-2 0-9 0,0-1 3 0,6-1-14 15,-6 2 12-15,-1-1-4 0,-2 1 9 16,2 1-3-16,-1 0 8 16,4-2-2-16,-5 2-7 0,0 0 1 0,-1 1-2 15,1 0-1-15,0-2 6 0,5 2-17 16,-6 0 9-16,0 0-8 0,1 0-3 15,0 0-7-15,4-1-22 0,0 1 14 16,-5 0 23-16,5 0 9 16,-5 0-8-16,1 0 5 0,0 0 0 15,-1 0-8-15,5 0-8 0,-1 0 0 16,-1 0 15-16,-1 0 4 16,-1 0-10-16,0 0-2 15,-3 0-43-15,0 0 25 0,1 0 2 16,-2 0 19-16,2 0 0 15,-2 0-6-15,5 0-3 0,-4 0 4 0,1 0 12 16,-1 0-1-16,1 0 1 0,-1 0-1 16,1 0-10-16,-1 0 5 0,1 0 12 15,-3 0-5-15,2 0 1 0,-1 0-9 16,3 0-22-16,-2 0 9 0,-1 0 4 16,1 0 2-16,0-4 6 0,-1 4 3 15,2-4 5-15,-2 4 1 0,-1 0 0 16,2-2-1-16,-2 2-1 0,0 0 3 15,1 0-4-15,-1 0 2 0,1 0 0 0,0 0-3 16,-1 0 1-16,0 0 1 16,1 0-2-16,-1 0 2 0,0 0 2 0,1 0-3 15,-1 0 5-15,0 0-6 0,0 0 12 16,0 0-4-16,0 0 1 0,0 0-1 16,0 0-6-16,0 0 5 0,0 0-4 15,0 0 4-15,0 0-9 0,0 0-13 16,0 0-4-16,0 0-11 0,0 0-35 15,0 0 44-15,0 0 6 0,0 0-11 16,0 0-1-16,0 0-9 0,0 0-57 16,0 0 55-16,0 0-14 0,0 0 5 0,0 0 5 15,0 0-13-15,4 4-1 0,-4-4 24 16,3 0 6-16,-3 0-6 0,0 0-19 16,2 0-6-16,1 3-92 0,-3-3 38 15,2 0-61-15,0 0-58 0,-2 0-34 16,1 0 47-16</inkml:trace>
  <inkml:trace contextRef="#ctx0" brushRef="#br0" timeOffset="86996.95">12198 7211 1356 0,'0'0'38'0,"0"0"-7"16,0 0 14-16,0 0-4 0,0 0 10 15,0 0 5-15,0 5 78 0,0-5-72 16,0 0-8-16,0 0-13 0,0 0 2 15,0 0 28-15,0 0-36 0,0 0-3 16,0 0 2-16,0 0 7 0,0 0-5 16,0 0 34-16,0 0-35 0,0 0 0 0,0 0-6 15,0 0-2-15,0 0-1 16,0 6-20-16,0 0-3 0,0 0 1 0,0 1 3 16,0 1 1-16,0 10 22 0,0-7-20 15,0 0 3-15,0 2-3 0,0 1-8 16,0 18 1-16,5-16 0 0,-5 2 6 15,3 1 5-15,1 0-4 0,-2 0-2 16,4 24-4-16,-3-22-5 0,0 0-1 16,1 1 1-16,-1-1 6 0,4 20 2 15,-4-22-2-15,-1 0-5 0,2 0 1 16,-1-1-1-16,0 0 3 0,3 17 4 16,-4-18-4-16,-1 0-4 0,3 0-2 15,-3-1-1-15,1 14-4 0,0-17 10 0,-1-1 0 16,-1-1 0-16,1 0-1 0,-1-4-1 15,0 6 2-15,0-9-3 0,0 0 2 16,0-2 2-16,0 1-6 0,0-1-6 16,0-2-7-16,0 0-30 0,0 0-25 15,0 0-55-15,0 0-42 0,0 0-403 16,0 0 79-16,0-7 29 0,0 1 107 16</inkml:trace>
  <inkml:trace contextRef="#ctx0" brushRef="#br0" timeOffset="89273.05">11638 7284 1262 0,'0'0'23'16,"0"0"21"-16,0 0 19 0,4 0 97 15,-4 0-82-15,0 0-8 0,0 0-6 16,0 0-5-16,0 0-20 0,0 0 21 16,0 0-49-16,0 0 1 0,0 0-14 0,0 0 5 15,0 0 16-15,0 0-5 0,0 0 2 16,0 0 5-16,0 0 16 0,0 0 5 16,0 5 37-16,0 2-54 0,0-1-4 15,0 0-14-15,6 2 6 0,-6 0 2 16,4 12 22-16,-4-9-18 0,3 3-3 15,-3 1-1-15,3 1 2 0,-3 19-5 16,3-16-3-16,-2 3-3 0,-1-1 2 16,2 2-3-16,-1 1-6 0,3 25-5 15,-3-24 5-15,2-1 0 0,0 1 5 16,0-1-4-16,3 18-3 0,-3-24 0 16,0 0 8-16,2-1-4 0,-1-3 5 0,-1 1-3 15,3 8-7-15,-4-12 4 0,1-2-1 16,-1 0 2-16,0 0 1 15,0 5-5-15,0-8 2 0,0 1 4 0,-1-2 3 16,-1 1-4-16,1-1-4 0,0 5 0 16,-1-6 6-16,0 1 5 0,0-2-6 15,0 1-4-15,0 1 6 0,0-4-2 16,0 1 4-16,0 0-6 0,0-2-3 16,0 0 1-16,0 0-99 0,-4 0-30 15,4 0-117-15,0 0-214 0,0-9-81 0</inkml:trace>
  <inkml:trace contextRef="#ctx0" brushRef="#br0" timeOffset="92916.16">10864 7296 79 0,'0'0'9'0,"0"0"19"15,0 0 48-15,0 0 122 16,0 0-123-16,0 0-48 0,0 0-23 0,0 0 0 16,0 0 11-16,5 0-5 0,-5 0 6 15,0 0-15-15,0 0 10 0,0 0 11 16,0 0-4-16,0 0 100 0,0 0-30 16,0 0 26-16,0 0-2 0,0 0 5 15,0 0 91-15,0 0-122 0,0 0-2 16,0 0-3-16,0 0-3 0,0 0-1 0,0 0 48 15,0 0-74-15,0 0-6 0,0 0-7 16,0 0 3-16,0 0-13 0,0 0 16 16,0 0-22-16,0 0 2 0,0 0-6 15,0 0 5-15,0 0 8 0,0 0-21 16,0 0 0-16,0 0-4 0,0 0 0 16,0 0-1-16,0 0 0 0,0 0 4 15,0 0 1-15,0 0 4 0,0 0 0 16,0 0 5-16,0 0 16 0,0 0-19 0,0 5-9 15,0 0 0-15,0 2-6 16,0-1 3-16,0 10 7 0,0-9 0 0,4 3-5 16,-4 0 0-16,0 2 3 0,3 12 3 15,-3-11-3-15,0-1-3 0,0 0 1 16,3 0-4-16,-3 0 3 0,0 11 6 16,0-11-6-16,2-1-4 0,-2 2 4 15,2 1-2-15,-1 0-1 0,1 16-4 16,0-15-5-16,0 1 5 0,-1 0 3 15,1 1-6-15,3 14 7 16,-3-17-5-16,-1 0 8 0,1-2-1 0,-1 0-2 16,2-1-4-16,-1 6-5 0,-1-9 4 0,-1-1 3 15,1 0 0-15,-1-1-3 16,2 1 3-16,-1 3 3 0,-1-6-2 0,0 1 2 16,2-2-2-16,-2 0 1 0,0 0 2 15,0 1-16-15,0-1 6 0,0-2 6 16,0 0 4-16,0 0 2 0,0 1 0 15,0 0-4-15,0-2-3 0,0 0-3 16,0 0 1-16,0 0-3 0,0 0 1 16,0 0-3-16,0 0 2 0,0 0-5 15,0 0-10-15,0 0-16 0,0 0-80 16,0 0 58-16,0 0 18 0,0 0 16 16,0 0 9-16,0 5-8 0,0-5 7 15,0 5-2-15,0-5-9 0,0 0-8 16,0 0-6-16,0 3-45 0,0-3 56 0,0 2 9 15,0-2 8-15,0 1 4 0,0 2 5 16,0-3-7-16,0 2 9 0,0 0-1 16,0-1 7-16,0 0-4 0,0 0 0 15,0 2 5-15,0-1-4 0,0 0-2 16,0 1 4-16,0-1-2 0,0 5 6 16,0-4-8-16,0 1 5 0,0 0 2 15,0 0-1-15,0 0 2 0,0 2-19 16,0-4 11-16,0 1-1 0,0-2 7 15,0-1-4-15,0 2-8 0,0 0 6 16,0 0 3-16,0 1 1 0,0-1 5 0,0 0-5 16,0 3 1-16,2-3-9 0,-2 0 2 15,0 1-1-15,0-1 5 0,2 0-3 16,-1 3 0-16,-1-2-1 0,0 0 1 16,2 0 1-16,-2 0-6 0,0 0-30 15,1 4-97-15,-1-3 25 0,2-1-17 16,-2 0-73-16,0 0-126 0,0-1-38 15</inkml:trace>
  <inkml:trace contextRef="#ctx0" brushRef="#br0" timeOffset="95193.24">10278 7330 1416 0,'0'0'37'0,"0"0"23"0,0 0 127 16,0 0-92-16,0 0-1 0,0 0 6 15,0 0 8-15,0 0-13 0,0 0 62 16,0 0-98-16,0 0-12 0,0 0-14 0,0 0-5 16,0 0-5-16,0 0-20 0,0 0 1 15,0 0-1-15,0 0-3 0,0 0 6 16,0 0 1-16,0 0 5 0,0 0-6 15,0 0 2-15,0 0-3 0,0 0-2 16,0 0 6-16,0 0-5 0,0 0 5 16,0 0 2-16,0 0-6 0,0 0 8 15,0 0-7-15,0 0-2 0,0 0-4 16,0 2-3-16,0-2 2 0,0 3 7 16,0-3-6-16,0 0 0 0,0 0-3 15,0 0 0-15,0 0 3 0,0 0 2 0,0 0-1 16,0 0-1-16,0 0-4 0,0 0 1 15,0 0-3-15,0 0-9 0,0 0 12 16,0 5 0-16,0 0 1 0,0 1 1 16,0 4-5-16,0-3 2 0,0-1 3 15,0 3-7-15,0-1 9 0,0 3 5 16,0 11 5-16,0-9-18 0,0 1 2 16,0 1 5-16,0 1-2 0,0 1 9 15,3 18-11-15,2-15 7 0,-3-1-1 16,1 1 7-16,1 0-9 0,1 18 1 15,-4-19 0-15,2-1 2 0,0 0 2 16,-2 0-5-16,1-2-3 0,1 13-2 0,-2-16 2 16,1-2 9-16,-1 0-1 0,-1-3-3 15,1 0-3-15,-1 4-5 0,0-6 6 16,0-2 2-16,0-2 0 0,0 1-6 16,0 1-1-16,0 1 0 0,0-3 0 15,0 1-13-15,0-2-25 0,0 0-22 16,0 1-89-16,0-1 82 0,0-1-1 15,0 0-22-15,0 0-52 0,0 1-64 16,0-1-523-16,0 2 319 0,0 0 85 16</inkml:trace>
  <inkml:trace contextRef="#ctx0" brushRef="#br0" timeOffset="96142.04">10327 7795 598 0,'0'0'41'0,"0"0"31"0,0 0 26 16,0 0 1-16,-3 0 20 0,3 0-74 16,-1 0 4-16,1 0 9 0,-3 0 2 0,1 0-3 15,1 0 49-15,1 0-62 0,-1 0 0 16,0 0-1-16,-1 0 11 0,0 0-2 16,1 0 40-16,1 0-59 0,0 0-13 15,0 0-8-15,-2 0-7 0,2 0 19 16,0 0-9-16,0 0-6 0,0 0-13 15,0 0 6-15,0 0-9 0,0 0 17 16,0 0-6-16,0 0 11 0,0 0-1 16,0 0 10-16,0 0 11 0,0 0 40 15,0 0-32-15,0 0-11 0,0 0-4 16,5 8-6-16,-5 0-12 0,7 11-1 16,-4-8-7-16,-3 0-3 0,2 1 7 15,1-1-11-15,0 11 10 0,-1-12-3 16,0 0 6-16,-2-2 3 0,2-1-9 0,-2 0-1 15,1 2-7-15,1-5 3 0,-2 1 3 16,0-1-3-16,2 0 0 0,-2-1 0 16,1 3-2-16,-1-3 3 0,0-1-6 15,1 0 8-15,-1 0-12 0,1-1-49 16,-1-1-1-16,0 0-12 0,0 4-10 16,0-4-18-16,0 2-53 0,2 0-503 15,-2-2 261-15,2 2 73 0</inkml:trace>
  <inkml:trace contextRef="#ctx0" brushRef="#br0" timeOffset="105561.78">12931 7233 1170 0,'-1'0'26'0,"0"0"27"0,0 0 20 16,0 0 19-16,-1 0 78 0,1 0-86 16,-1 0-14-16,1 0-15 0,-2 0-22 15,0 0-9-15,2 0-24 0,-2 0-12 16,2 0-2-16,-2 0-16 0,1 0 2 15,-2 0-20-15,3 0 36 0,0 0 6 16,-1 0-9-16,2 0-6 0,-3 0-18 16,3 0 31-16,-1 0 5 0,1 0-6 15,-1 0 14-15,0 0-5 0,0 0 12 0,1 5-11 16,0-5 16-16,-1 0 8 0,0 3-3 16,0-1 28-16,0-2-30 15,1 0 3-15,0 2-1 0,-1-1 4 0,1 0 4 16,0-1 46-16,-1 0-30 15,1 0 2-15,0 0 0 0,0 0-9 0,0 0 8 16,0 0-38-16,0 0 1 0,0 0 4 16,0 0 16-16,0 0 21 0,7 0 67 15,-2 0-47-15,0-4-6 0,2 0-2 16,1 0 6-16,13-3 13 0,-9 3-51 16,1-1-2-16,2 0 12 0,2 1-5 15,1-1 1-15,22-5 4 0,-18 6-26 16,1-1 1-16,2 1 8 0,1-1 11 0,26-3 27 15,-27 3-40-15,2 0-7 0,0 1-5 16,1 0-5-16,-1 0-3 0,25-4 7 16,-26 4-2-16,0 1-4 0,-1 1-6 15,1-2 0-15,23 0 8 0,-25 2-6 16,-1 0 8-16,0 0 0 0,0 1-5 16,-1-2 6-16,19-4 1 0,-21 3 4 15,0-1 2-15,-2 0-3 0,0-2 2 16,15-4-10-16,-19 4-6 0,0 2 5 15,-1-1 2-15,-2 1-4 0,-1 0 2 0,8-3 0 16,-11 5-3-16,-1 0 5 16,-1 0-4-16,0 1-7 0,2-1 3 15,-5 1 1-15,1 1 10 0,-1 0-7 0,0 0-9 16,0 0-6-16,-1 0-54 0,0 1 31 16,-1 0 2-16,0-1-11 0,0 1-19 15,0 0-100-15,0 0 70 0,0 0-13 16,0 0-12-16,0 0-20 0,0 0-14 15,0 0-166-15,0 0 122 0,0 0-160 16,0 0-98-16,0 0 32 0</inkml:trace>
  <inkml:trace contextRef="#ctx0" brushRef="#br0" timeOffset="106178.82">13930 7060 1791 0,'-1'0'25'0,"-1"0"25"16,2 1 17-16,-1-1 8 0,1 0-15 15,0 3 12-15,0-2-40 0,0-1-6 0,0 2 2 16,0 0-2-16,0 5 22 16,0-2-25-16,0 1 6 0,0 1-1 0,0 1 0 15,0 3 3-15,0 14 29 0,0-10-27 16,0 1-5-16,5 1-7 0,-5 2-6 16,10 22 13-16,-7-20-17 0,0 1 0 15,-1 0-5-15,1-1 8 0,0 2-1 16,1 16 23-16,-1-19-25 0,-2-1-4 15,1 0-6-15,0-2 0 0,0 18-1 16,0-19-5-16,-1 0 4 0,0-1-4 16,0-1 1-16,0 0 2 0,0 10-23 15,-1-13 4-15,1-1-14 0,0-1 0 16,0 0-10-16,1 7-50 0,-1-9 45 16,0-2-9-16,-1 0-17 0,0-1-26 0,0-1-27 15,0-1-199-15,0-2 46 0,0 0-135 16,0 0 10-16,0 0 48 0</inkml:trace>
  <inkml:trace contextRef="#ctx0" brushRef="#br0" timeOffset="107302.73">12918 7853 1017 0,'4'-4'15'0,"-1"0"15"15,1 1 20-15,1 0 8 0,2-2 58 16,-4 3-78-16,1 2 45 0,0-2 2 16,0 0 5-16,5-3 89 0,-5 3-119 0,1 0 0 15,1 1-13-15,0 0 0 0,-1-1 1 16,7 2 44-16,-8-2-53 0,3 1-2 15,-2 0-4-15,1 1 1 0,7-2 36 16,-4 2-36-16,0-1-2 0,0 0-3 16,1 1 3-16,1-1 0 0,11 0 49 15,-9 1-38-15,0-1 0 0,1-1-1 16,2 0-6-16,17-3 10 0,-16 1-38 16,0 1 3-16,2 0 8 0,0-1 0 15,-1 0 4-15,20-4 9 0,-18 5-17 16,-1 0 0-16,0-1 0 0,1 0 5 15,19-5 41-15,-19 4-21 0,1 0-8 16,-1-1 3-16,1 1-3 0,0 0-11 0,19-9 10 16,-21 7-34-16,1 0 12 0,0 0 4 15,-1 1 8-15,16-8 26 0,-18 8-33 16,1-2-5-16,-2 2 0 0,0-1-3 16,-1 0-8-16,12-6 3 0,-14 8-4 15,-1-2 6-15,0 1-2 0,-2 3-1 16,0-1 5-16,9-3-3 0,-11 4-9 15,0 1 0-15,0 1 4 0,-1 0-12 16,5-2-24-16,-7 3 17 0,-1 0-3 0,1 0 5 16,-1 0-5-16,0 0-12 15,3 0-77-15,-4 0 41 0,1 0-15 0,-1 0 3 16,-1 0-25-16,3 0-122 0,-3 0 105 16,0 0 2-16,-1 0-20 0,1 0-20 15,-2 0-62-15,0 0-511 0,0 0 338 16,0-6 96-16</inkml:trace>
  <inkml:trace contextRef="#ctx0" brushRef="#br0" timeOffset="108458.59">13078 7447 1318 0,'0'-4'45'0,"0"4"27"16,0-4 21-16,0 4 23 0,0-4-25 16,0 1 56-16,0 3-78 0,0 0-2 15,0 0 7-15,0 0 1 0,0 0 50 16,0 0-80-16,0 0-8 0,0 0-8 15,0 0-3-15,0 0-11 0,0 0-22 16,0 0-8-16,0 6 4 0,0 0 9 16,0 1 9-16,0 10-1 0,0-5-4 0,0 0-2 15,0 3 12-15,0 1-6 0,12 17 5 16,-6-17-10-16,-1-2 0 0,1 2 3 16,-1-2-2-16,1-2-4 0,5 8 1 15,-6-12-2-15,-1-1-2 0,1-2-9 16,0-2-20-16,5-3-74 0,-6 0 21 15,1 0-15-15,0-8-41 0,1 0-69 16,-1-1-85-16,3-10-542 0,-3 9 501 16</inkml:trace>
  <inkml:trace contextRef="#ctx0" brushRef="#br0" timeOffset="108730.99">13078 7616 1820 0,'0'-7'29'0,"5"7"12"0,-5-5 21 16,3 5 1-16,-3 0 7 0,8-10 32 15,-4 6-69-15,1 0-15 16,1 1-11-16,0 0-5 0,1-1-5 0,10-5-67 16,-8 5 26-16,0 1-20 0,0-1-16 15,0-1-57-15,0 1-103 0,7-4-628 16,-8 3 482-16</inkml:trace>
  <inkml:trace contextRef="#ctx0" brushRef="#br0" timeOffset="109256.46">13344 7466 1877 0,'0'0'34'0,"0"0"17"0,1 0 19 16,-1 0 0-16,0 4 63 0,0-4-80 0,0 0-14 16,0 0-9-16,1 0-6 15,-1 0-5-15,0 0-7 0,0 0-4 0,0 0-6 16,0 0 13-16,0 0-5 0,0-6 0 15,0-4-10-15,0 5 2 0,0-1-19 16,0 0 2-16,0-1-2 0,0-3-30 16,0 6 31-16,0-1-1 0,-5 1 8 15,5 2-9-15,-6-1 1 0,-1 1-15 16,3 2 20-16,1 0-1 0,0 0 3 16,1 0 0-16,0 0 7 0,-2 0-5 15,2 11 6-15,1-2 11 0,0 1 2 0,0-1 8 16,1 2 5-16,0 13 28 15,0-11-21-15,0-2-3 0,0 1-3 0,5-2-2 16,1 9 2-16,-1-12-24 0,1 0-3 16,-2-2-1-16,1 0 5 0,0-1 3 15,6 0-29-15,-5-4-27 0,-1 0-43 16,1 0-45-16,-1 0-71 0,1 0-132 16,5-10-618-16,-6 2 580 0</inkml:trace>
  <inkml:trace contextRef="#ctx0" brushRef="#br0" timeOffset="109642.26">13465 7398 2118 0,'0'0'18'15,"-6"0"72"-15,6 0-7 0,-4 9 4 16,1-2 16-16,0-1-2 0,0 2-22 16,-1 4 1-16,3-5-78 0,-1-3-1 15,2 0-1-15,0-4 0 0,0 3 4 0,0 0-10 16,0-3 6-16,6 2-13 0,1 1 2 16,-2-3-12-16,7 0-41 0,-5 0 31 15,-1 0 11-15,1 0 6 0,0 0-6 16,0 0-4-16,5 0-26 0,-6 0 39 15,-2 0 4-15,0 0 10 0,1 0 1 16,-3 0 0-16,1 5 8 0,-3 2-9 16,2 0-8-16,-2 0-8 0,0 0-11 15,0 10-81-15,0-9 21 0,-7 0-40 16,1-1-46-16,2-2-100 0,0 2-187 16,-2-1-406-16</inkml:trace>
  <inkml:trace contextRef="#ctx0" brushRef="#br0" timeOffset="110067.67">13546 7264 1935 0,'0'0'12'16,"0"0"13"-16,0 0 27 0,0 0 132 15,0 0-78-15,6 6-8 0,-6 1-19 16,6 0-6-16,2 12 49 0,-2-9-62 15,-2 2-9-15,1 0-10 0,0 2-5 16,0-2-17-16,6 14-8 0,-6-13-4 0,0-1 4 16,0-2-15-16,1-1 8 0,-1-2-24 15,4 5-76-15,-5-8 1 0,0-4-23 16,-1 0-22-16,1 0-25 0,0 0-12 16,3 0-280-16,-3 0 70 0,0-11-69 15,0 1 78-15</inkml:trace>
  <inkml:trace contextRef="#ctx0" brushRef="#br0" timeOffset="110270.97">13592 7396 1989 0,'0'0'29'16,"0"0"32"-16,0-7 15 0,5 7 7 16,5-15 8-16,-4 10-69 0,-1-3-10 15,2 2-27-15,-1-1-39 0,9-7-236 16,-7 7-31-16,0 0-215 0,-1 3 59 16</inkml:trace>
  <inkml:trace contextRef="#ctx0" brushRef="#br0" timeOffset="112271.63">12922 6337 1882 0,'2'0'41'16,"-2"-5"29"-16,1 5 27 0,-1 0 135 0,0 0-139 15,0 0-19-15,0 0-23 0,0 0-28 16,0 0-5-16,0 0-35 0,0 0-16 16,0 0-47-16,0 0-59 0,0 0-73 15,0 9-634-15,0 0 336 0,0-1 90 16</inkml:trace>
  <inkml:trace contextRef="#ctx0" brushRef="#br0" timeOffset="112530.8">12923 6741 2109 0,'1'24'33'0,"-1"-12"-10"0,0-2 6 15,0 1-10-15,0 1-5 0,0-2-1 16,0 10 15-16,0-8-22 0,-4-2 4 16,4 1-11-16,0-1-19 0,0 8-70 15,0-11 6-15,0-1-54 0,0 0-90 16,0-1-209-16,0 0-45 0</inkml:trace>
  <inkml:trace contextRef="#ctx0" brushRef="#br0" timeOffset="112684.16">12903 7170 1990 0,'0'11'26'0,"0"-3"29"15,0 1 36-15,0-2 29 0,0 9 114 16,0-9-146-16,0 1-23 0,0 1-34 0,0 0-16 16,0 0-21-16,-5 8-57 15,5-8 2-15,0-2-31 0,0 1-23 16,0-1-23-16,0 4-181 0,0-6 131 0,0 0-87 15,0 1-142-15,0 0-8 0,0-1 71 16</inkml:trace>
  <inkml:trace contextRef="#ctx0" brushRef="#br0" timeOffset="112838.79">12850 7570 1092 0,'-2'27'18'16,"0"-14"0"-16,1 0 5 0,-1 1-4 15,1-2 3-15,-1 0-13 0,-1 11-22 16,1-13-48-16,1 1-106 0,-1-2-88 16,1 0-30-16</inkml:trace>
  <inkml:trace contextRef="#ctx0" brushRef="#br0" timeOffset="113009.36">12824 7908 1589 0,'0'12'29'15,"5"14"61"-15,-5-14-23 0,4 0-23 16,-4-1-7-16,0-1-10 0,0 1-16 16,0 8-69-16,2-12-42 0,-2 2-122 15,0-1-198-15,0 1-8 0</inkml:trace>
  <inkml:trace contextRef="#ctx0" brushRef="#br0" timeOffset="113199.23">12866 8272 1911 0,'0'9'22'16,"0"-1"17"-16,0 0 5 0,0 0 3 16,0-1-4-16,0 5 10 0,0-6-37 15,0 0-8-15,-5 1-2 0,5-2-3 0,0 4-20 16,0-5-14-16,0 0-19 0,0 0-36 15,0-1-32-15,0 1-48 0,0 2-336 16,0-2 142-16,0-1 7 0,0 0 80 16</inkml:trace>
  <inkml:trace contextRef="#ctx0" brushRef="#br0" timeOffset="113356.83">12856 8461 1763 0,'0'3'31'0,"0"6"78"16,0-5-23-16,0 1-16 0,3-1 1 15,-3-1-9-15,0 2-6 0,0-3-59 0,0-2-31 16,0 0-39-16,0 0-70 0,0 0-139 16,0 0-725-16,0 0 588 15</inkml:trace>
  <inkml:trace contextRef="#ctx0" brushRef="#br0" timeOffset="127661.96">10445 7221 951 0,'0'0'45'16,"0"0"99"-16,0 0-67 0,0 0-35 0,0 0-8 16,0 0 4-16,0 0 4 0,0 0 27 15,0 0-48-15,0 0-4 16,0 0-10-16,0 0 9 0,0 0 27 0,0 0-6 15,0 0 8-15,0 0 7 0,0 0-5 16,0 0-9-16,0 0 2 0,0 0-25 16,0 0 6-16,0 0 2 0,0 0 5 15,0 0-5-15,0 0-11 0,0 0-6 16,0 0-2-16,0 0 5 0,0 0-13 16,0 0-3-16,0-5 11 0,0 5-7 0,0 0-1 15,0-5 4-15,0 2 1 0,6-5 10 16,-4 3-9-16,1 0-6 0,1 0 6 15,-1-1 1-15,0-1-8 0,7-7-1 16,-4 5 3-16,0 1 7 0,-1 0-6 16,2-2 1-16,1 0 2 0,8-11 6 15,-8 10-4-15,1 0-5 0,-1 0 5 16,2 1-6-16,9-9 6 0,-10 11-10 16,-2 0 6-16,2 2-1 0,-2 1 6 15,1-1 1-15,5-3 0 0,-6 5-4 16,1 0 2-16,-1 0-5 0,2 1 5 0,-2 0-4 15,10-6 7-15,-10 4-8 0,2 0 1 16,0 1-1-16,1-1 6 0,8-6 3 16,-8 7-5-16,0-1-4 0,2 1 13 15,0-1-8-15,-2 0 4 0,15-2 0 16,-12 2-6-16,0 1-1 0,1 0 0 16,0 1 8-16,0-1-7 0,16-1 3 15,-16 5-3-15,2-4 4 0,0 2-2 16,-1 2 5-16,1-3-10 0,17 0 6 15,-16 3-3-15,-1 0 1 0,1-3-5 16,0 3 1-16,-2 0-3 0,19 0 15 16,-19 0-7-16,2 0 0 0,0 0-3 0,0 0 1 15,1 0 1-15,15 0-3 0,-16 0 1 16,-3 0-2-16,3 0 8 0,-2 0-5 16,2 0-5-16,12 0 0 0,-15 0 0 15,-1 0 4-15,0 0-4 0,0 0 4 16,0-7 9-16,12 0 4 0,-12 7-10 15,-2-7-6-15,2 7 6 0,-1-5 2 16,1 5 0-16,12-5 0 0,-12 5-10 16,0 0 0-16,-2 0 3 0,3 0 3 15,-1 0-1-15,12 0 6 0,-12 0-4 16,-1 0 3-16,1 0-6 0,0 0 5 16,-1 0-6-16,11 0 9 0,-11 0-9 0,0 0 7 15,-1 0-3-15,0 0-2 0,11 0 15 16,-11 0-13-16,1 0 0 0,0 0-4 15,-1 0 0-15,0 0 6 0,10-8-4 16,-11 8 5-16,0-6-5 0,-2 6 4 16,1-5-4-16,0 5 2 0,6-4-1 15,-7 4 1-15,-1 0-6 0,-1-4 6 16,1 4 1-16,0 0-4 0,5 0 1 0,-6 0 5 16,-1 0-3-16,1 0-6 15,0 0-1-15,1 0 5 0,5 0 2 16,-5 0 3-16,-2 0-9 0,2 0 11 0,-1 0-13 15,1 0 6-15,6 7-7 0,-7-7 6 16,0 5 1-16,0-5 5 0,0 0-2 16,0 6-1-16,6-1 7 0,-6-1-7 15,-1-1 7-15,1 0-11 0,0 0-1 16,-1 1 6-16,7 1-3 0,-7-1 2 16,1-1-4-16,0-1 7 0,0 2-7 15,-1-2 0-15,7 4 6 0,-6-4 1 16,0 0-7-16,0 1-6 0,-1-2 11 0,0-1-1 15,5 2 6-15,-6-2-15 16,-1 2 4-16,2-2 3 0,-1 0 3 0,-1 0-3 16,5 2-1-16,-4-2 1 0,1 0 5 15,-1 0-5-15,3 3 1 0,-2-3 1 16,8 3-2-16,-5-3 0 0,0 2-2 16,-1-2-1-16,1 2 0 0,9 2 3 15,-9-2 9-15,0-2-10 0,0 2 4 16,-1 0-6-16,-1 0-1 0,6 2 6 15,-5-3 4-15,-2-1-7 0,1 2 6 16,0-2-4-16,0 2-3 0,7-2-4 16,-7 1 3-16,0-1 2 0,0 0 4 15,1 0-3-15,-3 0 0 0,6 0-2 16,-6 1 7-16,1-1-4 0,-1 0-2 0,0 2 2 16,0-1-2-16,5 1 13 0,-5 0-15 15,0-1 0-15,0 3-3 0,2-2 6 16,-2 1 4-16,7 3 3 0,-5-4-6 15,0 1-1-15,-1-1 5 0,0 0-3 16,-1 1-8-16,4 1-6 0,-4-3 9 16,1 1 5-16,-3 1-1 0,1-2 4 15,-1 1-8-15,3 1 4 0,-3 0 1 16,1-1 1-16,-1 0-3 0,0 0-2 16,1 2-1-16,2 4 9 0,-3-5-4 15,2 2-1-15,-2-1 1 0,-1 1-3 0,1-1 1 16,3 4-2-16,-5-5 5 0,2 0 2 15,-1 0-2-15,0 0-6 0,1-1-1 16,-1 3 2-16,0-3 2 0,1 0-2 16,-2 0 5-16,1 1 2 0,1 1-8 15,0 4 2-15,0-4-4 0,-1 1 15 16,1 1-11-16,-1 0 6 0,3 5-5 16,-3-6 3-16,1 0-4 0,-1-1-2 15,1 0-3-15,-1 1 5 0,2 3 8 16,-3-3-4-16,2 0-5 0,-1-2-3 15,-1 0 9-15,1 1-7 0,1 2 1 0,-2-3-5 16,1-1 10-16,-1 1 3 0,0-1-2 16,0-1 3-16,0 1-12 0,0-1-10 15,1 0-18-15,-1 1-19 0,1-2-14 16,0 3-8-16,0 1-49 0,0-2 66 16,1 2 8-16,-2 0 6 0,2 1-17 15,-1-1-2-15,2 7-151 0,-2-6 20 16,0 2-114-16,1-1-11 0,-2-1 40 15</inkml:trace>
  <inkml:trace contextRef="#ctx0" brushRef="#br0" timeOffset="129577.37">9843 6937 1556 0,'0'0'25'0,"0"0"91"15,0 0-31-15,0 0-15 0,0 0-20 0,0 0-13 16,0 0-12-16,0 0-24 16,0 0-3-16,0 0 1 0,0 0 0 15,0 0-3-15,0 5 1 0,0 1 3 0,0 2 0 16,0 2-3-16,0 4 1 0,0 18-1 16,6-12 4-16,0 2 2 0,-1 0-6 15,0 1 7-15,0 0-6 0,4 22 13 16,-5-25-19-16,2-2-17 0,-3 0-28 15,2-3-42-15,2 8-201 0,-4-14 94 16,1-3-79-16,0-2-60 0,0-2 31 16</inkml:trace>
  <inkml:trace contextRef="#ctx0" brushRef="#br0" timeOffset="129968.84">9826 7249 1144 0,'0'0'4'0,"0"0"9"15,0 0-1-15,0 0 18 0,0 0 18 0,0 0 52 16,0 0-49-16,0 0-13 0,4 6 3 16,-1-1 0-16,2 5 9 0,-1-4-40 15,-1 1-5-15,0-1-10 0,2 1 5 16,-1-1-4-16,6 5 15 0,-5-7 17 16,2-1 14-16,-3-1 17 0,3-1-13 15,8-1 14-15,-8 0-61 0,3-7-16 16,0-2-40-16,2-2-73 0,0-2-157 15,16-15-554-15</inkml:trace>
  <inkml:trace contextRef="#ctx0" brushRef="#br0" timeOffset="156932.35">20093 2391 1443 0,'0'0'30'0,"-4"-2"21"16,4 2 27-16,0 0 24 0,0 0 95 16,0 0-98-16,0 0-4 0,0 0-13 15,0 0-12-15,0 0-18 0,0 0 1 16,0 0-33-16,0 0-8 0,0 0 0 0,0 0-2 15,0 0-3-15,0 0-2 0,0 0 2 16,0 8-7-16,0 1 5 0,0 1 1 16,0 4-3-16,0 17 8 0,0-13-11 15,0 2-1-15,0-1-1 0,0-1 5 16,0 1-3-16,4 15 9 0,-4-17-8 16,3-2 2-16,0 0 0 0,-2-2-1 15,1-2-4-15,2 7 0 0,-3-12-11 16,-1 0-44-16,2-2-50 0,-1-1-69 15,1 0-74-15,-1-2-510 0,1-1 319 16,-2 0 86-16</inkml:trace>
  <inkml:trace contextRef="#ctx0" brushRef="#br0" timeOffset="157340.97">20004 2616 1632 0,'0'-2'2'0,"0"2"-3"16,0 0-3-16,0 0-5 0,4 0 72 0,-4 0-7 16,3 0 12-16,2 0-26 0,-1 7-8 15,0-2 0-15,6 9 21 0,-4-7-38 16,1 1-8-16,-1-1-4 0,-1 1-1 16,2 0 10-16,5 3 38 0,-6-6-2 15,0-1 8-15,0-1 7 0,-1-2 3 16,2-1-18-16,5 0-6 0,-5-8-37 15,1 0-11-15,0 0 1 0,1-2 5 0,-2-1-10 16,8-11-65-16,-7 9-28 0,-1 3-56 16,0 0-85-16,-3 1-196 0,2 0-64 15</inkml:trace>
  <inkml:trace contextRef="#ctx0" brushRef="#br0" timeOffset="160543.47">17118 3630 507 0,'0'0'136'0,"0"0"-36"15,0 0 29-15,0 0-54 0,0 0 6 16,0 0-17-16,0 0 22 0,0 0-43 16,0 0 13-16,0 0-5 0,0 0-2 0,0 0-14 15,0 0 7-15,0 0-23 0,0 0-4 16,0 0 1-16,0 0 0 0,0 0-6 16,0 0 24-16,3 0 6 0,-3 0 4 15,4 0-3-15,-1-5-4 0,1 5-18 16,6-12 13-16,-4 8-17 0,0-1-8 15,1 2 6-15,0-2-6 0,1 0-2 16,10-5 3-16,-9 3-2 0,2 2 0 16,-1-2-9-16,2 0 5 0,0 1-4 15,9-5 0-15,-10 5 0 0,-1 1 3 16,1 1 1-16,-2-1-2 0,0 0 4 0,9-5 1 16,-11 6-3-16,0 0-4 0,1 0 0 15,-1 1-29-15,-1 1-36 0,5-2-205 16,-6 4 28-16,-1 0-98 0,0 0-9 15,-1 0 51-15</inkml:trace>
  <inkml:trace contextRef="#ctx0" brushRef="#br0" timeOffset="161104.29">17285 3467 1361 0,'0'-3'16'0,"0"1"6"0,5-1 25 16,1 0 13-16,-2-1-3 0,6-4 30 15,-4 5-66-15,1-1 10 0,0 1-5 16,0-1 8-16,0 3-8 0,10 0-16 0,-8 1-9 16,0 0 5-16,0 0 1 0,0 5-6 15,0 1 2-15,7 9 0 0,-8-6 2 16,-2 2 0-16,-1 1-36 0,-2 1-97 15,-3 2-239-15,0 18-519 0</inkml:trace>
  <inkml:trace contextRef="#ctx0" brushRef="#br0" timeOffset="167411.04">19237 3551 976 0,'0'0'43'0,"0"0"34"0,0 0 26 16,0 0 12-16,0 0 34 0,0 0-92 15,0 0 3-15,0 0-2 0,0 0-8 16,0 0-14-16,0 0 2 0,0 0-30 0,0 0 0 16,0 0-3-16,0 0 0 15,0 0 0-15,0 0-9 0,0 0 2 0,0 0 2 16,0 0 7-16,0 0-9 0,4 0 17 16,-1 0 32-16,-1-3-7 0,-1 3-7 15,1 0-9-15,2-2-3 0,-1-1-6 16,6 0 2-16,-6 1-11 0,2 0-3 15,1-2 8-15,1 2-7 0,-1-1 3 16,9-3-2-16,-6 2-1 0,0 1-5 16,0 0 0-16,-1 0-3 0,1-1-4 15,8-4 5-15,-9 5 5 0,1-2 1 0,-2 1-4 16,2-1 2-16,-1 0-32 0,8-5-125 16,-9 6-2-16,-1-1-72 15,0 2-128-15,0 0-59 0,-3 1 66 0</inkml:trace>
  <inkml:trace contextRef="#ctx0" brushRef="#br0" timeOffset="167902.43">19389 3425 1199 0,'0'0'19'16,"0"0"17"-16,0-2 10 0,4-1 84 15,1 1-64-15,-5 0 5 0,5 1-21 16,-5-1-14-16,3 1-18 0,4-2 0 15,-6 3 2-15,3-1-2 0,-2 0-5 16,1 1 1-16,-1 0-8 0,4 0 9 16,-2 0-11-16,1 0 1 0,-3 6-2 15,3 0-1-15,-2-1 2 0,4 7-2 16,-4-5-2-16,-1 1 6 0,1-1 1 0,-1 2-7 16,-1 0-2-16,3 9-15 0,-4-9-11 15,0 1-59-15,0 0-105 0,0-1-172 16,0 0-57-16</inkml:trace>
  <inkml:trace contextRef="#ctx0" brushRef="#br0" timeOffset="170067.42">22627 3472 951 0,'0'0'32'0,"-1"0"98"15,0 0-50-15,1 0-28 0,0 0-4 16,0 0 6-16,0 0 11 0,0 0 96 0,0 0-90 15,0 0-4-15,0 0-17 0,0 0-4 16,0 0 38-16,0 0-44 0,0 0 5 16,0 0-7-16,0 0 3 0,0 5-11 15,0-5-7-15,-4 0-21 0,4 0-6 16,0 0 4-16,0 0 0 0,0 0 1 16,0 0-5-16,0 0-2 0,0 0-3 15,0 0 4-15,0 0 1 0,0 0-1 16,0 0-2-16,0 0 6 0,0 0-1 15,0 0 2-15,0 0 0 0,0 0-3 0,5 0 6 16,-1 0-2-16,-1 0 3 0,1 0-5 16,0 0 2-16,2 0 0 0,6-11 3 15,-5 11-4-15,0-5 3 0,0 0-4 16,0 0 2-16,1 1-1 0,5-4-1 16,-6 4 1-16,-1 1-2 0,0 0 3 15,-1 1 1-15,0-1-7 0,3 1-29 16,-6 0-6-16,2 2-12 0,-2 0-20 15,-1 0-30-15,2 0-24 0,1 0-284 16,-4 0 72-16,0 0-16 0,2 0 70 16</inkml:trace>
  <inkml:trace contextRef="#ctx0" brushRef="#br0" timeOffset="170577.81">22732 3395 1227 0,'0'0'17'0,"0"-3"5"15,0 3 5-15,0 0 28 0,0 0-20 16,4 0 6-16,-4 0 2 16,3 0-13-16,0 0-7 0,2 0 25 0,-3 0-11 15,-1 0 7-15,2 5-4 0,-2 0-3 16,2 0-8-16,1 6-2 0,-2-5-20 16,-1 2-1-16,1-1-8 0,0 2 3 15,-2 0-4-15,0 12-68 0,0-9-64 16,0 1-187-16,0 1-107 0,0 0 31 15</inkml:trace>
  <inkml:trace contextRef="#ctx0" brushRef="#br0" timeOffset="178199.9">24137 3990 1503 0,'0'2'37'0,"0"-1"18"16,0-1 10-16,0 1 1 0,0-1-30 16,0 0-5-16,0 0-16 0,0 0-4 15,0 0 0-15,0 0-3 0,0 0 0 0,0 0-5 16,0 0 4-16,0 0 1 15,0 0 5-15,0 0 1 0,0 0 17 0,0 0-16 16,0 0 0-16,0 0-4 0,0 0-5 16,0 0 0-16,0 0-6 0,0 0-5 15,0 0 2-15,0 0-3 0,0 0 1 16,0 0 1-16,0 0 2 0,0 0 6 16,0 0 1-16,0 0 1 0,0 0 9 15,0 0-10-15,0 0-6 0,0 0 2 16,0 0 0-16,0 0 4 0,0 0 26 15,0 0-13-15,0 0-4 0,0 0-1 16,0 0 5-16,0 0 24 0,0 0-24 0,3 0 4 16,0 0-2-16,1 0 5 15,-1 0-4-15,8-5 7 0,-6 0-17 16,2 5 4-16,1 0 0 0,0-5-2 16,1 5 1-16,12-3-5 0,-11 0-7 0,1 3-3 15,-1 0 1-15,0 0-2 0,10 0 3 16,-12 0 1-16,2 0 1 0,0 0-15 15,-2 0-34-15,1 0-44 0,4 0-234 16,-8 0 27-16,1 0-188 0,-1 4 39 16,1-1 57-16</inkml:trace>
  <inkml:trace contextRef="#ctx0" brushRef="#br0" timeOffset="-80332.61">12858 4492 1227 0,'0'0'34'0,"-1"0"23"0,0 0 7 0,1 0 46 15,0 0-73-15,0 0 10 16,0 0 4-16,0 0 7 0,0 0-15 16,4 0 2-16,-4 0-33 0,3 0 67 0,-3 0 5 15,4 0 5-15,-1 0 24 0,3 0-2 16,-3 0-58-16,1 0-32 0,1 0-5 15,1 0 1-15,0 0 7 0,9 0 23 16,-7 0-28-16,1 0-7 0,2 6 3 16,1-2 17-16,0-1 13 0,14 3 48 15,-12-3-71-15,3-1-11 0,0 1-2 16,1-1-4-16,-1 0 7 0,21 1-7 16,-18-2-5-16,1 1-4 0,-1 0 8 0,1-2-2 15,-1 2-3-15,21-1 4 16,-20 0-6-16,0-1 6 0,1 0-3 0,-1 0 4 15,1 0-1-15,19 0-6 0,-20 0 4 16,-2-5 4-16,-1 5-5 0,1-5-3 16,-3 5 3-16,15-7-9 0,-16 5-11 15,0-1-23-15,0 1-14 0,1-1-19 16,-2-1-14-16,17-2-122 0,-14 2 96 16,0 0-19-16,1 2-32 0,-1-3-69 15,0 3-161-15,17-3-410 0</inkml:trace>
  <inkml:trace contextRef="#ctx0" brushRef="#br0" timeOffset="-78752.65">14197 4457 1548 0,'0'0'19'15,"5"0"13"-15,-5 0 1 0,5 0-4 16,3-2 118-16,-8-1-49 0,5 2 15 16,0 1-49-16,1 0 10 0,8 0 45 15,-4 0-72-15,0 0-11 0,2 0-1 0,1 6-2 16,3-1 3-16,16 4 15 0,-13-5-35 16,0-1-4-16,1 0-6 0,0 0 3 15,1-1-3-15,19 0 7 0,-21-2-13 16,2 0 1-16,-2 0-1 0,0 0 3 15,16 0-9-15,-18-6-42 0,-2 1-64 16,1 0-64-16,-2 2-97 0,-1 3-195 16,11-4-540-16</inkml:trace>
  <inkml:trace contextRef="#ctx0" brushRef="#br0" timeOffset="-71191.56">14293 7318 1337 0,'0'0'65'0,"0"0"29"16,0 0 18-16,0 0 28 0,0 0-53 15,0 0 48-15,0 0-89 0,0 0-4 16,0 0-5-16,0 0 4 0,0 0 23 16,0 0-45-16,0 0-4 0,0 0-3 15,0 0-3-15,0 0 8 0,0 0-9 0,0 0-7 16,0 0-2-16,0 0 5 0,0 0-11 16,0 0 5-16,0 0 2 0,0 0 1 15,0 0 1-15,0 0-2 0,0 0 1 16,0 0 2-16,6 0-4 0,1 0 7 15,0 0-2-15,1 0-2 0,13 0 11 16,-8 0-7-16,-1 4-4 0,1-4 0 16,0 6-1-16,15-2 4 0,-15 0 0 15,1-2-2-15,-1 1-2 0,0-3-1 16,-1 2 0-16,12 0 1 0,-13 0 3 16,-1-2-7-16,1 0 9 0,-1 0-8 15,7 0-14-15,-9 0-74 0,-1 0-81 16,-1 0-189-16,0 0-206 0,-1 0 68 15</inkml:trace>
  <inkml:trace contextRef="#ctx0" brushRef="#br0" timeOffset="-69772.18">16481 7383 1757 0,'0'-5'42'16,"0"5"-16"-16,0 0-1 0,0-4-13 15,0 4 0-15,0 0 0 0,0 0 43 16,5 0-14-16,-5 0 9 0,4 0-8 16,-1 0-14-16,5 0-3 0,-3 0-7 15,0 0 7-15,2 0 0 0,0 0 23 16,1 5-9-16,13 0 28 0,-10-5-64 15,3 5 5-15,1 0-3 0,1-2-1 16,22 1 5-16,-17-4-7 0,0 0 1 0,2 0-23 16,1 0-72-16,-3-10-122 15,21-8-868-15,-23 9 581 0</inkml:trace>
  <inkml:trace contextRef="#ctx0" brushRef="#br0" timeOffset="-68852.01">19025 7286 1738 0,'2'0'-3'0,"0"0"0"0,2 0 12 16,-3 0 18-16,2 0 22 15,1-3 13-15,-3 3-3 0,8-8 30 0,-4 6-52 16,0 0-2-16,2 1-12 0,0 0-4 16,0-1-17-16,10-1 1 0,-8 2-1 15,-1 0-3-15,1-1 2 0,1 1 0 16,9-2 5-16,-9 3-5 0,0 0-25 16,0 0-46-16,2 0-73 0,6 0-626 15,-8 0 299-15,-1 0 76 0</inkml:trace>
  <inkml:trace contextRef="#ctx0" brushRef="#br0" timeOffset="-60715.05">13581 8492 768 0,'0'0'90'0,"0"0"47"16,0 7 229-16,0-7-235 0,0 0-21 15,0 0-19-15,0 5 9 0,0-5-15 0,0 0 64 16,0 0-90-16,0 0-1 16,0 0-9-16,0 0 11 0,0 0 4 0,0 0 59 15,0 0-65-15,0 0-2 0,0 0-6 16,0 0 0-16,0 0-8 0,0 0 7 15,0 0-33-15,0 0-7 0,0 0 1 16,0 0 2-16,0 0 19 0,3-3-17 16,-3 3-8-16,0-2-6 0,2 1-3 15,-2-1-3-15,3 1-2 0,-1 1 5 16,0 0 3-16,2 0 0 0,-1 0 6 16,3 0-1-16,6 0 4 0,-4 5-6 0,1-5-3 15,1 6 3-15,1-2-3 0,13 1 8 16,-10-1-5-16,2-2 3 15,1 1 0-15,0-1-11 0,-1 0 5 0,19 2 5 16,-19-2-2-16,0 0-3 0,-1-1-3 16,0 0 1-16,-1 0 2 0,11 0-6 15,-13 0 9-15,0 0 0 0,-1-1-15 16,0 0-61-16,-1 0-82 0,10 0-413 16,-11 0 4-16,0 4-1 0,-2-1 92 15</inkml:trace>
  <inkml:trace contextRef="#ctx0" brushRef="#br0" timeOffset="-58307.1">15803 8861 1913 0,'-1'-2'32'0,"0"2"24"15,1-1 112-15,0-1-102 0,0 2-11 16,0-1-11-16,0-1 0 0,0 1 35 16,0 1-60-16,0-1-2 0,0 1-10 15,0 0-8-15,0 0 1 0,0-2-16 16,0 1 11-16,0 1-1 0,5 0 7 15,-1-1 2-15,0 1 0 0,9 0 16 0,-6 0 16 16,4 0 2-16,2 5 3 16,3-5-2-16,20 10-27 0,-17-5-10 0,2-1-7 15,1 0 12-15,0-2-2 0,-1-2-7 16,23 2 2-16,-23-2 1 0,-1 0 0 16,0 0-5-16,-3 0 11 0,1 0-20 15,11 0-157-15,-15 0-24 0,-2 0-122 16,-2 0-243-16,0 0 6 0,-1 0 81 15</inkml:trace>
  <inkml:trace contextRef="#ctx0" brushRef="#br0" timeOffset="-28674.62">18069 9449 1694 0,'0'0'44'0,"0"0"21"16,0 0 22-16,0 0 31 0,0 0 75 15,0 0-94-15,0 0-6 0,0 0-5 0,0 0 8 16,0 0-9-16,0 0 62 15,0 0-85-15,0 0-9 0,0 0 1 0,4 0-14 16,-4 0 23-16,0 0-41 0,0 0-8 16,4 0 4-16,-2 0 51 0,1 0 15 15,2 0 92-15,-3 0-139 0,3 0-12 16,0 0-1-16,2 0-1 0,13 4 48 16,-9 2-31-16,2-2 4 0,2 1-10 15,0-1-5-15,2 1 3 0,20 6 3 16,-19-6-16-16,2 1-18 0,0-1 11 15,-1 0 1-15,18 5 0 0,-19-7-14 0,0 1 2 16,0 1 3-16,0-3-12 0,-2 1 5 16,16 2-2-16,-17-3 7 0,0 0-4 15,-1-1-3-15,-1-1 0 0,0 0 2 16,10 0 5-16,-12 0 2 0,-1 0-3 16,-1 0-8-16,1 0 5 0,-2 0-8 15,6-4-8-15,-6 4-7 0,-2 0-22 16,0-5-46-16,-2 5-37 0,5 0-207 15,-5 0 152-15,-1 0-27 0,-1 0-18 16,1 0-50-16,-3 0-63 0,0 0-765 16,0 0 610-16</inkml:trace>
  <inkml:trace contextRef="#ctx0" brushRef="#br0" timeOffset="-23574.56">19088 8825 1234 0,'0'0'56'16,"0"0"35"-16,0 0 32 0,0 0 34 16,0 0 117-16,0 0-138 0,0 0-27 15,0 0-40-15,0 0-18 0,0 0-35 0,-6 11 10 16,2-6-19-16,4 3-5 0,-6 1-3 15,2 1 2-15,-1 2 1 16,-4 18 7-16,6-14-13 0,-2 0 1 0,1 1-6 16,-1-1 7-16,-3 16-8 0,3-18-22 15,1-1-32-15,1-1-50 0,0-2-62 16,1-1-80-16,-1 3-621 0,1-7 473 16,0-2 107-16</inkml:trace>
  <inkml:trace contextRef="#ctx0" brushRef="#br0" timeOffset="-23191.08">18966 8987 1762 0,'0'0'45'16,"-1"0"-2"-16,1 0 5 0,0 0-17 15,0 0-9-15,0 12 52 0,0-6-44 0,0-1-7 16,0 0-9-16,0 1 6 0,0 4 10 15,5-5-14-15,-5 0 4 0,5 0 0 16,0 0-4-16,-1-1-13 0,7 2-1 16,-6-3-2-16,1-2 4 0,1-1-5 15,0 0 1-15,2 0 4 0,9-19 4 16,-7 7-2-16,0-1-25 0,1-2-52 16,-1-1-68-16,0-2-134 0,9-18-707 15,-12 19 559-15</inkml:trace>
  <inkml:trace contextRef="#ctx0" brushRef="#br0" timeOffset="-19349.21">12034 10930 1719 0,'-1'-2'31'16,"0"0"5"-16,1 2 7 0,0 0 4 0,0 0-26 16,0 0 17-16,0 0 3 15,13 13 69-15,-6-6-48 0,2 3 5 16,0 0 1-16,3 3-3 0,0 2-13 15,17 17 20-15,-13-15-53 0,0 0-4 16,-1 1-9-16,2-1-1 0,0 0-4 16,14 12-1-16,-2-2-1 15,-16-16 8-15,12 8-15 0,-14-11 11 16,-1 0-8-16,0-2 13 0,-1 2-26 0,1-2-69 16,4 4-265-16,-10-6 48 0,1 1-153 15,-1-2-23-15,-3 0 50 0</inkml:trace>
  <inkml:trace contextRef="#ctx0" brushRef="#br0" timeOffset="-18911.41">12186 11218 1757 0,'-2'0'2'15,"1"0"-8"-15,0 0 4 0,0 0-18 16,1 0-7-16,0 0 17 15,0 0 1-15,5 0 15 0,-1 0-5 16,3 7-2-16,0 1 7 0,1-1-1 0,12 10 2 16,-9-7-9-16,1 0-5 0,-1-1 1 15,0 0 4-15,0-2 6 0,9 5 5 16,-3-4 2 0,-9-8-12-16,6 0 6 0,-8 0 16 0,0 0 2 15,0-8 3-15,-2 2-8 0,0-2-6 16,4-11 1-16,-5 9-6 0,2-1-10 15,-1-1 3-15,-1-2-2 0,1 0-38 16,1 0-52-16,3-14-360 0,-4 14 84 16,0 1 3-16,-1 1 84 0</inkml:trace>
  <inkml:trace contextRef="#ctx0" brushRef="#br0" timeOffset="-16628.91">13593 12553 1480 0,'0'0'32'15,"0"0"104"-15,0 0-33 0,0 0-11 16,0 0 0-16,0 0 6 0,0 0-10 0,0 0 56 16,0 0-30-16,0 0-60 15,0 0 39-15,0 0-63 0,0 0-14 16,0 0-6-16,-5 0 1 0,5 0 1 16,-5 0 2-16,1 0-7 0,-1 0-1 15,5 0-10-15,-4 0 0 0,1 0 2 16,0 0-2-16,1 3 3 0,-2 1-38 15,1-4-2-15,1 1-93 16,1 1 61-16,1-2 7 0,-1 0-2 16,1 1-6-16,-1 0-4 0,1-1-34 0,-1 1-169 15,1 0 56-15,-1 2-59 0,1-1-31 16,0 1-32-16,0 0 92 16</inkml:trace>
  <inkml:trace contextRef="#ctx0" brushRef="#br0" timeOffset="-16226.48">13543 12626 1251 0,'0'0'15'15,"0"0"10"-15,3 0 44 0,-3 0-34 16,0 0-1-16,4 0-7 0,-4 0-5 16,2 0-14-16,-2 0-10 0,3 0-1 15,1-7 92-15,-1 7-33 16,5-5 36-16,-2 2-77 0,2-1 3 16,1 4 3-16,2-2 6 0,-1-2 9 0,3 2 17 15,15-3 68-15,-13 4-71 16,1-1-22-16,2 1-19 0,0-2 0 15,2 2-4-15,0 1-2 0,19-1 9 16,-19 0-4-16,-2 1-3 0,-1-2-1 0,0 0-3 16,0 0 1-16,-2-1 3 0,14-2-5 15,-17 1-3-15,0 0 3 16,-1 1-4-16,-1 0 10 0,-1 0 0 0,0 1-4 16,8-3-87-16,-9 3-40 0,-1 1-128 15,-1 0-180-15,1 1-47 0,-1 0 63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1:02:40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8839 4830 1898 0,'0'0'117'15,"0"0"83"-15,0 0 0 16,0 0-110-16,0 0 67 0,0 0-106 15,0 0-17-15,0 0-20 16,0 0-3-16,0 0-3 0,0 0-11 0,0 0-3 16,0 0 4-16,4 0-1 0,-2 0 8 15,2 0 17-15,5 0 17 0,-3 0-25 16,3 0-5-16,-1 5 2 0,3-5-5 16,1 6 6-16,15-3-3 0,-13 1-8 15,2-4-4-15,-1 2-1 0,0-2-41 16,1 0-53-16,16 0-294 0,-13 0 44 15,-2-9-274-15,-2 2 65 0</inkml:trace>
  <inkml:trace contextRef="#ctx0" brushRef="#br0" timeOffset="116807.94">8814 8834 1764 0,'-2'0'49'16,"-1"-2"29"-16,2 2 29 0,0 0 6 15,1 0-11-15,-1-3 57 0,1 2-79 16,0 1-57-16,0 0 5 15,0 0-17-15,0 0 2 0,0 0-3 0,0 0-3 16,0 0-4-16,0 0-15 16,5 0 6-16,-5 0 2 0,3 0 3 0,-1 0 1 15,3 0 1-15,5 0 17 0,-4 0-6 16,2 0-4-16,4 0-4 0,2 0-1 16,1 0 14-16,20 11 32 0,-15-7-27 15,2-1-9-15,1 1 3 0,2 0-16 16,2 0 8-16,25 3-4 0,-25-2 2 15,1 0-6-15,0-1 2 0,0 1-4 16,-2-1 2-16,-1-1-2 0,27 1-6 16,-28-2 5-16,-1-1-31 0,-2-1-40 15,-1 0-55-15,-1 0-78 0,12 0-518 16,-17 0 182-16,-3-5 75 0</inkml:trace>
  <inkml:trace contextRef="#ctx0" brushRef="#br0" timeOffset="186925.73">3611 10937 1507 0,'-2'0'30'0,"2"5"43"16,0-5-24-16,0 0 70 0,0 0-65 16,0 0-14-16,0 0-8 0,0 0-3 15,0 0-1-15,4 0 25 0,-1 0 7 16,-3 0 13-16,3 0 16 0,0 0 11 0,0-4-22 15,8 1 61-15,-5 1-74 0,2-1 10 16,2 1 3-16,4 0-3 16,-1 0-10-16,21 1 13 0,-16 0-53 0,2 1-7 15,1 0-3-15,0 0-3 0,1 0-4 16,22 0-3-16,-2 0-1 16,-22 0 3-16,18-12-6 0,-20 12-3 15,0-6 3-15,-1 2-6 0,-1-1-17 16,1 2-59-16,14-4-277 0,-17 4 56 15,0 2-160-15,-2 1-157 0,0 0 60 16</inkml:trace>
  <inkml:trace contextRef="#ctx0" brushRef="#br0" timeOffset="-182160.05">6305 13624 1792 0,'0'-3'-1'0,"0"0"2"0,0 1 28 16,0-3 118-16,0 3-24 0,0-1 2 16,8-1-4-16,0 1-4 0,1-2-10 0,3-1-6 15,16-6 72-15,-10 5-98 16,2 0-4-16,2 0 0 0,2 0-10 15,2-1-8-15,1 0-17 0,30-7-2 0,-28 8-28 16,1 1-4-16,0-2 4 0,1 2-3 16,-1 0-6-16,-1-1-3 0,30-5-179 15,-3 1-341-15,-30 6 68 16,22-3-820-16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1:07:52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8623 7621 1011 0,'0'0'27'0,"0"0"20"16,0 0 0-16,0 0 33 0,0 0-70 15,0 0 9-15,0 0-5 0,0 0 6 0,0 0-1 16,-5 0 1-16,5 0-15 15,0 0-2-15,0 0-3 0,0 0 16 0,-3 0 6 16,3 0-1-16,0 0-20 0,0 0 15 16,0 0-19-16,0 0 7 0,0 0-2 15,0 0 5-15,0 0-11 0,0 0 2 16,0 0-11-16,-2 0-26 0,2 0-4 16,0 0-9-16,0 0-61 0,0 0-92 15,0 0-52-15,0 0-257 0</inkml:trace>
  <inkml:trace contextRef="#ctx0" brushRef="#br0" timeOffset="3198.29">5111 8568 1343 0,'-1'-4'17'15,"-3"4"85"-15,2-4-22 0,0 4 1 16,0 0 8-16,0-3-5 0,1 3 9 0,-4-4 57 15,3 3-101-15,-1-1-14 0,1 1 4 16,0 0 13-16,0 0 13 0,1 0 11 16,-3 1 55-16,2-1-78 0,1 0-7 15,0 1 4-15,0-1 2 0,0 0-15 16,1 0 21-16,0 1-48 0,0 0-4 16,0-1-14-16,0 0-5 0,0 0 0 15,0 0 2-15,0 0-7 0,0-1 13 16,6 1 2-16,-2 0 11 0,2-2-5 0,2 2-3 15,13-3 13-15,-6 1 16 16,3 1 15-16,3 1 0 0,4 1-3 0,3 0-17 16,4 0-12-16,42 11 1 0,-35-4-10 15,4-2-6-15,-1 2 3 0,0-2-3 16,-1 1 0-16,35-3 6 0,-41 0 0 16,-1-3-3-16,-3 0 3 0,-3 0 1 15,-2 0-4-15,20 0-2 0,-6 0-47 16,-22 0-16-16,14 0-172 15,-18 0 60-15,-1 0-21 0,1 0-75 16,-3 0-216-16,1 6-46 0</inkml:trace>
  <inkml:trace contextRef="#ctx0" brushRef="#br0" timeOffset="14513.01">12815 8840 1806 0,'-3'-2'56'0,"1"0"4"16,2-1 13-16,0 2-2 0,-1-2 24 16,-1 1-1-16,2-4 93 0,-2 4-98 15,1-1-20-15,1 1 11 0,0 1 0 16,-1 1-6-16,1 0 60 0,0 0-91 16,0 0-12-16,0 0-17 0,0 0-4 15,0 0-3-15,0 0-11 0,0 0 1 16,0 0-11-16,0 4 6 0,0 0 7 15,0 2-7-15,4 10-6 0,-4-5 5 0,5 2 7 16,0 1 7-16,-1 2 3 16,0 0-13-16,2 16-53 0,-2-18-14 0,-1 1-14 15,-1-2-23-15,0-2-22 0,1 0-5 16,1 8-144-16,-1-11 123 0,-2 0-57 16,1-1-116-16,-1-2-130 0,1 0 27 15</inkml:trace>
  <inkml:trace contextRef="#ctx0" brushRef="#br0" timeOffset="15047.15">12734 9027 1508 0,'-2'0'0'0,"1"0"-4"0,0 0 7 16,0 0 11-16,1 0 9 0,0 0 4 15,0 0 7-15,0 0 7 0,0 0 0 0,5 0 18 16,0 0-34-16,-1 7-6 0,1-2 4 16,0 0 3-16,1 1 13 0,5 5 36 15,-4-7-35-15,-1-1-12 0,0 1-6 16,0-2-6-16,-1 0-7 0,7-1 1 16,-5-1-5-16,-2 0 2 0,2 0 0 15,0 0 6-15,-1-8 3 0,6-8 3 16,-5 6-19-16,-1-1-1 0,1-1 3 0,-2-2-15 15,1 0-55-15,4-14-393 16,-7 14-63-16,0 0 55 0</inkml:trace>
  <inkml:trace contextRef="#ctx0" brushRef="#br0" timeOffset="24164.14">18282 9298 1748 0,'-1'0'46'0,"-1"0"28"0,2 0 140 16,0 0-108-16,0 0 8 0,0 0-3 16,0 0 10-16,0 0-12 0,0 0 70 15,0 0-104-15,0 0-20 0,0 0-14 16,0 0 0-16,0 0 71 0,4 0-28 0,0 0 15 15,1 0-13-15,-1 0-16 0,3 7-23 16,8-2 4-16,-6 0-29 0,1-5-2 16,1 3-9-16,1-3-7 0,0 0 0 15,15 0 1-15,-13 0-1 0,-1 0-7 16,1 0-14-16,-2 0-34 0,13 0-222 16,-15-6 55-16,1 1-44 0,-2 5-27 15,0-5-70-15,-3 5-169 0,4-4-579 16</inkml:trace>
  <inkml:trace contextRef="#ctx0" brushRef="#br0" timeOffset="24455.63">18458 9239 1770 0,'0'-4'9'0,"5"2"24"15,-5 0 30-15,6-2 16 0,7 0 85 16,-8 2-105-16,1-1-14 0,1 1-15 16,1 0 1-16,7 1 20 0,-7 1-18 0,2 0 0 15,-1 0 0-15,0 0 0 0,0 6-3 16,7 6 40-16,-9-4-40 0,-1-1-7 15,0 3-12-15,-3 0-8 0,1 15-11 16,-4-10-20-16,0-2-31 0,0 2-56 16,0 1-83-16,-7 0-120 0,-5 17-765 15,6-18 628-15</inkml:trace>
  <inkml:trace contextRef="#ctx0" brushRef="#br0" timeOffset="25265.53">18940 9086 1948 0,'-2'-5'24'15,"2"-2"98"-15,0 5-25 0,0 1 10 16,0-1 6-16,0 1 5 0,0 1-9 15,0 0 6-15,0 0-95 0,0 0-17 16,0 0-1-16,0 0 3 0,0 14 28 16,0-6-11-16,0 2 3 0,0 3-10 0,5 1 9 15,-5 4 6-15,11 20 15 16,-7-18-29-16,1 0-2 0,-2 1-9 16,1-1 10-16,-1 0-11 0,4 15-6 0,-4-19-2 15,-1-2 6-15,0-1-1 0,1-2 1 16,2 6-15-16,-4-12 7 0,0 0-2 15,1-2 8-15,-1 0 2 0,-1-3-2 16,2 0 16-16,-2 0-8 0,0 0 2 16,0 0-12-16,0 0 0 0,0 0-11 15,0-11-9-15,-6 6 8 0,0 0 6 16,1 1-7-16,-2-2-1 0,1 0 3 16,-9-4-18-16,7 5 11 0,0 3-5 0,0 0 0 15,-1 2 6-15,-5 0-2 16,7 0 18-16,-2 0 0 0,2 5 1 0,0 1 7 15,2-3-1-15,-5 8 7 16,7-6-8-16,1 0-3 0,0 0-3 0,2 1 8 16,0 0-5-16,0 7 13 0,6-8-13 15,1 1 3-15,-1-1-3 0,1 0-3 16,9 1 1-16,-6-5 2 0,0-1-10 16,0 0-39-16,1 0-60 0,1 0-66 15,12-17-445-15,-11 9 54 0,0-1 35 16,-2 0 105-16</inkml:trace>
  <inkml:trace contextRef="#ctx0" brushRef="#br0" timeOffset="25660.7">19099 9235 1816 0,'2'0'-5'16,"0"-1"0"-16,3 1 68 0,-4 0 7 16,3 0 20-16,-1 0-5 0,1 0-12 15,3 14 50-15,-3-8-77 0,2 3-3 16,-2 1-12-16,2 1 7 0,-1 1-15 0,5 11-4 16,-5-12-20-16,-1-1 5 0,-1-2 3 15,0-2 2-15,-2 1-1 0,3-1 23 16,-4-4 8-16,2-2 10 0,-2 2 15 15,1-2-15-15,1 0 38 0,-2 0-65 16,0 0-8-16,0-7-12 0,2 2 1 16,-2-1-9-16,1-12 0 0,1 8 0 15,-2-3 3-15,2-1-14 0,0 1-47 16,-1 0-38-16,1-13-220 0,-2 15 117 0,3 1-71 16,-1 1-147-16,0 1-105 15,-1 2 74-15</inkml:trace>
  <inkml:trace contextRef="#ctx0" brushRef="#br0" timeOffset="26043.81">19389 9175 2037 0,'0'0'38'15,"-5"0"15"-15,5 0 29 0,-5 0 10 16,5 8 12-16,-4-1-17 0,1 9 20 16,3-8-75-16,0 1 7 0,0 2 8 15,0-1 3-15,0 11 8 0,0-11-50 16,0-1-6-16,4 0 1 0,2-1 5 15,0-1-6-15,5 3-2 0,-4-7-2 16,0-3-1-16,1 0 1 0,-1 0 10 0,7-7 2 16,-6-1 1-16,-1 0-9 15,-1 0 4-15,-1-1 2 0,0 0-3 0,2-9 0 16,-5 10 6-16,-2-1-6 0,0 2 9 16,0 0-9-16,0-5-24 15,-8 7-15-15,1 1-18 0,-2 0-25 0,2 0-12 16,-11 0-132-16,8 3 83 0,0 0-30 15,1 1-49-15,1 0-143 0,0 0-128 16,-4 8-345-16</inkml:trace>
  <inkml:trace contextRef="#ctx0" brushRef="#br0" timeOffset="26995.76">19563 9146 1951 0,'2'-4'12'0,"1"0"43"16,-3 2 1-16,1 2 12 0,-1 0 15 16,2 0 15-16,-2 0-4 0,0 0 50 15,2 0-104-15,-2 0-24 0,0 0-7 0,0 0-8 16,2 0 60-16,-1 4-4 15,2 1 4-15,1 0-21 0,-1 1-21 0,1 1-11 16,8 10 13-16,-8-7-18 0,2 0-3 16,-2-1 3-16,2 1-6 0,4 8 6 15,-5-11-5-15,0 0-1 0,0 0 3 16,-1-2 0-16,-1-1-2 0,4 2 2 16,-6-5-3-16,1 0 3 0,-1-1 0 15,-1 0-6-15,1 0 6 0,-1 0 0 16,0 0 6-16,0 0-4 0,0-7 1 15,0 3 3-15,0 0 7 0,0-1-5 0,0 0-3 16,0 1 3-16,-5 2-5 0,1-3 12 16,1 3-7-16,3 0 3 0,-5 1 2 15,3 1 5-15,2 0-9 0,-3 0-5 16,1 0-8-16,2 0 2 0,0 0 5 16,-2 6-9-16,1 0 3 0,-1 7 11 15,0-5-4-15,2 0-2 0,-1 1-2 16,1 1-7-16,-4 8 2 0,4-9-4 15,0 1 7-15,0-2 0 0,0-2-4 16,0 1 3-16,0 1-4 0,0-6 7 16,0 0-1-16,0-2 2 0,0 2 1 15,0-2-1-15,0 1 1 0,0-1 1 0,0 2 0 16,0 0 9-16,0 0-4 16,0 2-5-16,0-1-6 0,0 0 0 0,0 0 4 15,0-1-5-15,0 2 10 16,0-2-3-16,0-2 7 0,0 0-5 0,0 0-4 15,0 0 5-15,0 0 12 0,0 0-17 16,0 0-10-16,0 0-16 0,0-6-6 16,0-1-36-16,0 1 32 0,0 0-7 15,0-3 10-15,0-1-9 0,0-1 12 16,-5-16-9-16,2 13 25 0,3 0 11 16,-4-2 1-16,4 2 3 0,-3-13 6 15,1 14-9-15,1 1 2 0,1 0-3 0,0 0 3 16,0 1 2-16,0-9-3 0,0 11-2 15,0 0-1-15,0 1 1 0,5 1 5 16,5-7-5-16,-7 8 2 0,1 0-3 16,-1 0 3-16,2-1 6 0,0 0-6 15,6-5 0-15,-7 7-6 0,0 0 4 16,2 2 4-16,-3 0 1 0,7 2 7 16,-6 1-1-16,-1 0 0 0,1 0 0 0,1 7 3 15,-2-2-3-15,2 7 26 16,-1-6-16-16,-3 0 0 0,0 2-2 0,-1 0 2 15,0 10 14-15,0-8-22 0,0 0-5 16,-6 1-3-16,1-1 2 0,-1 1-12 16,-4 9-12-16,4-10-12 0,1-1-4 15,0-1-29-15,1-2-21 0,-3 3-152 16,3-7 94-16,1 0-26 0,1-1-60 16,1 1-131-16,-1-2-147 0,2 0-314 15</inkml:trace>
  <inkml:trace contextRef="#ctx0" brushRef="#br0" timeOffset="27423.6">19804 9046 1980 0,'2'-2'10'0,"-2"2"9"0,0 0 88 0,0 0-18 15,0 8 25-15,-6-2-1 16,6-1-19-16,-6 4-6 0,2-5-86 0,4-4-1 16,0 4-7-16,0-1 7 0,0-3-3 15,0 4 2-15,0-1-3 0,0-2 1 16,0 1-1-16,6-1-1 0,5 1 9 15,-4 0-2-15,-1 0-1 0,1-2-2 16,0 3-2-16,1-2 4 0,4 3 2 16,-5 0 5-16,-2-1 5 0,0 1 5 15,-1 0 3-15,3 5 6 0,-6-4-19 16,-1 0-9-16,0 1-16 0,0 1-35 16,0-2-42-16,-5 6-235 0,5-4 87 15,-9-3-152-15,3 1-133 0,-1-2 43 16</inkml:trace>
  <inkml:trace contextRef="#ctx0" brushRef="#br0" timeOffset="28600.85">20344 8914 1258 0,'0'7'18'0,"-4"0"16"15,2 1 21-15,2 2 17 0,-4 0 3 16,1 12 59-16,3-12-79 0,0 2-21 15,0-1 2-15,0-1-14 0,0 0-9 16,12 8-3-16,-6-11 4 0,-1-1 9 16,2-1 10-16,0-1 2 0,7 0 32 15,-7-4-16-15,-1 0 21 0,1 0 6 16,0 0 19-16,-3-7-11 0,8-5 53 16,-8 6-89-16,0 0-3 0,0 0 1 0,-2-1 23 15,-1 1-1-15,-1-2 41 0,0 4-85 16,0 0-10-16,0 1-6 0,-7 0-2 15,1 0-7-15,-6-2-43 0,4 2-8 16,0 1-18-16,-1 0-20 0,1 1-19 16,-1 0-10-16,-4 0-140 0,7 0 101 15,1 1-70-15,0 0-88 0,4 0-136 16,-1 0-3-16</inkml:trace>
  <inkml:trace contextRef="#ctx0" brushRef="#br0" timeOffset="29225.25">20482 8913 1779 0,'0'0'26'0,"0"-1"22"0,0 1 15 16,0 0 5-16,0 0-4 0,0 0-40 16,0 5 29-16,0 2-27 15,0 0 0-15,4 2-12 0,1 1-4 16,0-1 0-16,4 13-13 0,-5-11 7 16,2-1-6-16,-1 0 6 0,0-2-5 0,0 0 2 15,5 3 8-15,-5-8-4 0,0 1-6 16,-2-2-3-16,1-2 2 0,-1 0 7 15,4 0 15-15,-4 0-10 0,0-6-4 16,-1 1 2-16,1-2 1 0,1 0 0 16,-1-11 1-16,-1 8-7 0,0-2 2 15,-2 0 8-15,0 0 4 0,0 0 5 16,0-11 10-16,0 12-16 0,0 1-5 16,0 3 2-16,0 0 11 0,-5 3-7 15,5 2 0-15,0 2-20 0,0 0-3 16,0 0 7-16,0 0 4 0,0 8 1 0,13 5 6 15,-8-6-8-15,2 1-8 0,0-1-4 16,-1-1 7-16,-1-1-5 0,7 5-48 16,-7-7-16-16,0 0-44 0,0-1-38 15,2-1-58-15,-2-1-135 0,5 0-579 16,-4 0 550-16</inkml:trace>
  <inkml:trace contextRef="#ctx0" brushRef="#br0" timeOffset="29645.32">20639 8698 1576 0,'0'-1'5'0,"0"1"44"0,0 0 28 0,0 0 24 16,0 0 9-16,0 6-26 0,5 1-25 15,9 8 5-15,-9-5-36 0,3 1-11 16,1 0-5-16,-3 3-4 0,3 0 4 16,6 14 4-16,-6-14-12 0,-3-1-6 15,-1-1 5-15,1-2-5 0,-2 1 3 16,5 5 0-16,-7-9-1 0,1 0 3 0,-1-3-3 16,0 0 2-16,-2-2 6 0,0 2 7 15,0-4-2-15,0 0-14 0,0 0 7 16,0 0-4-16,0 0-7 0,0-6 11 15,-6-1-10-15,6 1 5 0,-5-1-10 16,0 0 3-16,5-1 1 0,0-8-1 16,0 7 5-16,0 0 2 0,0-1-4 15,0 1-7-15,0 0-9 0,15-9-74 16,-10 9 14-16,4 0-21 0,-2 0-23 16,3 1-69-16,0 0-114 0,10-6-506 0,-10 8 502 15</inkml:trace>
  <inkml:trace contextRef="#ctx0" brushRef="#br0" timeOffset="30325.73">20877 8795 1922 0,'0'0'9'0,"0"0"3"0,0 0 3 16,0 0 18-16,0 0 20 0,0 7 15 15,5 0-12-15,4 11-3 0,-5-7-42 16,2 2 6-16,0 3-6 15,0 0-6-15,0 1 0 0,4 18-6 0,-5-18 6 16,0-1-6-16,0-1-3 0,-2 0 5 16,1-2 0-16,1 9 6 0,-3-14 3 15,-1 0-4-15,0-3 8 0,-1 0 25 16,1-2 11-16,-1 0 158 0,0-3-109 0,0 0-14 16,0 0-30-16,0 0-32 0,0 0-8 15,-7-14-10-15,4 7-3 0,-2-3-4 16,0 0 5-16,0-2-3 0,-2-19-5 15,0-5-7-15,4-5 4 16,3 21 6-16,0-2-4 0,0 0 3 16,0 1-5-16,7 2 3 0,4-20-3 15,-4 21 3-15,1 3-2 0,0 2-11 16,-2 2-12-16,3 3-10 0,5-6-25 16,-7 11 41-16,-1 3 12 0,0 0 1 15,-1 0-2-15,0 7 4 0,2 7-1 16,-4-6 8-16,-2 0-2 0,-1 1-11 15,0 0-9-15,0 1-16 0,-7 12-98 0,0-11 41 16,1 0-23-16,-1 1-17 0,0 0-54 16,1-1-64-16,-7 5-551 0,8-9 440 15,0-1 96-15</inkml:trace>
  <inkml:trace contextRef="#ctx0" brushRef="#br0" timeOffset="30860.03">21032 8644 1485 0,'0'-3'51'0,"0"2"30"15,1-2 121-15,1 3-129 0,-2 0-20 16,0 0-6-16,2 0 14 0,-2 0 7 15,3 13 90-15,-1-5-85 0,0 1-16 16,-1 2-7-16,1 0-3 0,3 15 12 16,0 0-44-16,0-5-16 15,-1-11-1-15,0-1-1 0,0-2-1 0,0 0 7 16,0-1-5-16,5 2 9 0,-3-5-8 16,-1-2 3-16,0 0-5 0,-1-1 4 15,1 0-2-15,5-7 2 0,-6 0-3 16,1 0-5-16,0-1-6 0,-1-1-4 15,-1-1 3-15,1-13-5 0,-1 11 7 16,-2-2 10-16,0 1-2 0,0 0-3 16,-1-1 8-16,0-13 7 0,0 16-1 15,0 0 9-15,0 3-11 0,0 1 5 16,0 2 5-16,0 0 18 0,0 4-15 16,0 1-9-16,0 0-7 0,0 0 5 0,0 0-6 15,3 13 24-15,3-7-17 0,-2 1 0 16,1 1-7-16,-2 1-1 0,3 0-1 15,4 6 4-15,-5-7-1 0,0-1-4 16,0-1-12-16,-1 0-23 0,-1-3-31 16,4 2-161-16,-3-3 66 0,-2-2-52 15,1 0-112-15,-1 0-162 0,0 0 24 16</inkml:trace>
  <inkml:trace contextRef="#ctx0" brushRef="#br0" timeOffset="31083.46">21215 8386 1947 0,'0'-3'14'15,"0"1"13"-15,0 2 5 0,0 0 13 16,0 0 20-16,0 0 92 0,5 7-77 16,0 1-28-16,0 1-10 0,1 2 2 15,0 2-8-15,8 16 19 0,-7-13-42 16,0 0-8-16,-1 0 3 0,1 0-8 15,-1-2 0-15,8 15 1 0,-7-16-4 16,-1-1-32-16,1 0-56 0,-2-1-60 16,0-2-67-16,3 8-472 0,-5-11 216 0,0-1 39 15,-2-1 119-15</inkml:trace>
  <inkml:trace contextRef="#ctx0" brushRef="#br0" timeOffset="31226.77">21286 8518 1897 0,'-1'-5'6'0,"0"1"-1"0,-1 1-1 16,2 1-9-16,0 1 4 15,0-1-2-15,6 0 3 0,0 1-13 0,1-2-38 16,8-3-166-16,-5 1-81 0,2 1-130 0,1-1 40 16</inkml:trace>
  <inkml:trace contextRef="#ctx0" brushRef="#br0" timeOffset="31834.7">21644 8452 1810 0,'7'5'4'0,"-4"0"32"16,1 0 15-16,1 1 8 0,0 0 1 0,5 5 7 15,-4-5-45-15,0-1-3 16,0-1-10-16,0-1-1 0,1-1 9 0,6-2 28 16,-7 0-16-16,-1 0-13 0,0 0-3 15,0-7 0-15,3-6 22 0,-5 5-11 16,1 0 9-16,-1 0 8 0,0-1 12 16,-1 1 14-16,1-12 101 0,-2 10-70 15,0-1 11-15,-1 0-8 0,0-1-5 16,0 0-17-16,0-11 31 0,0 13-69 15,0 1-8-15,0 2-15 0,-5 2-14 16,5-1-28-16,0 6 12 0,0 0 8 16,0 0 6-16,0 0 0 0,0 7 5 15,12 9-3-15,-5-5 2 0,0 1-5 16,0 5 7-16,2-1-6 0,7 24-15 0,-8-20 4 16,-2 3 8-16,0 0 20 0,-1 0 0 15,-1 2 6-15,0 22 14 0,-4-24-25 16,0 1 1-16,0-1-2 0,-8 0-18 15,-6 20-39-15,5-22-55 0,0-2-100 16,-2 0-109-16,-1-1-97 0,-2-1-146 16,-16 17-677-16</inkml:trace>
  <inkml:trace contextRef="#ctx0" brushRef="#br0" timeOffset="45805.87">16834 9966 2039 0,'-1'0'32'0,"-1"0"27"16,0 0 17-16,1 0 115 0,1 0-81 0,0 0 18 16,0 0 3-16,0 0 8 15,0 0-40-15,0 0 31 0,0 0-102 0,0 0-3 16,0 0 6-16,0-5-14 0,0 5 46 15,0-3-36-15,0 3-1 0,0-2-16 16,0 2-1-16,0 0-13 0,0 0 15 16,5 0-4-16,0 0 8 0,2 0-4 15,3 0-9-15,14 5-1 0,-10 0 1 16,1 0-5-16,1-1 13 0,0 1-9 16,16 2-4-16,-17-3-8 0,1-1-1 15,-2-1 17-15,-1 0-32 0,-1-2-51 16,11 2-274-16,-14-2 92 0,0 0-33 0,0 0-52 15,-2 0-237-15,-1 0 15 16</inkml:trace>
  <inkml:trace contextRef="#ctx0" brushRef="#br0" timeOffset="46245.87">17088 9807 2403 0,'-1'0'12'0,"0"0"20"16,0 0 13-16,1 0 19 0,0 4 61 15,0-4-80-15,0 0-32 0,0 0-12 16,0 4-6-16,0-2-2 0,0 5 4 15,5-4 0-15,1 2 0 0,0 1 3 16,0 1 4-16,1 0-2 0,5 8 3 16,-5-7-3-16,-2 0 10 0,0 0 12 15,0 0 18-15,0 0 5 0,1 10 53 0,-4-10-51 16,1 2-6-16,-3-1-3 16,2 1-5-16,-2 9 8 0,0-11-26 15,0 0 5-15,0 1 0 0,-6 0-6 0,6-1-5 16,-13 8-18-16,7-7 9 0,1-1-8 15,0-2 0-15,-1 2-5 0,0 0-32 16,-6 7-186-16,7-7 31 0,-1 0-42 16,1 1-19-16,0-2-56 0,-2 5-701 15,6-8 560-15,0 0 102 0</inkml:trace>
  <inkml:trace contextRef="#ctx0" brushRef="#br0" timeOffset="46915.48">17438 9954 2104 0,'-2'7'-5'0,"0"-2"6"0,0 6 12 16,2-4 13-16,0 0 10 0,0 2 11 16,5 0 5-16,0 0-13 0,8 12-6 15,-6-9-33-15,0-1-2 0,0-1-4 0,2-1 8 16,7 8 4-16,-7-11-5 0,-1-1-12 16,1-1 9-16,-2-1-7 0,0-1 7 15,5-1 6-15,-7-1-7 0,0 0 3 16,0 0-6-16,-1 0 2 0,3-5-2 15,-4 0 8-15,-1-1 0 0,0 1 1 16,-1-2-1-16,1 0-11 0,-2-12-3 16,0 7-1-16,0 2 8 0,0 0-8 15,0-1 6-15,-6-10 0 0,1 13 5 16,5 1 2-16,-4 2 1 0,4-1-7 16,0 2 7-16,0 1 1 0,0 3 4 0,0 0-2 15,0 0-5-15,0 0 9 0,5 7 25 16,-1-1-7-16,2 0 8 15,0 2 13-15,0 1 11 0,1 1 23 0,8 15 95 16,-8-8-91-16,0 0 3 0,0 1 9 16,0 1 22-16,5 21 109 0,-6-20-147 15,-2-1-26-15,1 1-20 0,-3-2-1 16,1-2-10-16,-1 13-5 0,-2-18-21 16,0-1-1-16,0-3-5 0,0 0-7 15,-11 3-141-15,5-7-16 0,0 0-69 16,-1-1-41-16,0-2-47 0,-3 0-51 0,-11 0-759 15,9-6 671-15</inkml:trace>
  <inkml:trace contextRef="#ctx0" brushRef="#br0" timeOffset="56762.15">12795 11341 1470 0,'0'0'35'16,"0"0"124"-16,0 0-45 0,0 0-12 15,0 0-3-15,0 0 10 0,0 0 0 16,0-7 82-16,0 7-74 16,0-6-66-16,3 6 62 0,-3 0-52 15,0 0 3-15,0 0-9 0,0 0 12 0,0 0-3 16,0 0 65-16,0 0-75 0,0 0-8 15,0 0-11-15,0 0-1 0,0 0-7 16,0 0 6-16,0 0-17 0,0 0-11 16,0 4-3-16,0 1 4 0,0 2-12 15,6 13 26-15,0-8-10 0,0 4 8 16,0 1-7-16,1 2-1 0,1 1 5 16,11 20 9-16,2 1-17 0,-8-23-10 15,11 16-4-15,-10-20 9 16,-1-2 0-16,1-1 1 0,-2-5-1 15,2 1-4-15,13-1 12 0,-14-6-4 16,1 0-1-16,0 0-1 0,-1-8-8 16,1 1 0-16,11-10-70 0,-13 8-4 15,-1 0-62-15,-1 0-28 0,-2-1-45 0,1 1-34 16,5-6-342-16,-8 9 139 0,-1 1-95 16,1 2 96-16</inkml:trace>
  <inkml:trace contextRef="#ctx0" brushRef="#br0" timeOffset="57176.72">13165 11468 2235 0,'-3'-2'44'0,"3"0"0"0,0 2 12 15,0 0-7-15,0 0-10 0,0-2-14 16,0 1-24-16,0 0-3 0,0 0-1 16,5 0 10-16,0 1-3 0,-1-1 0 15,8-1 11-15,-5 0 0 0,0 2 2 16,1 0 2-16,-1 0 4 0,1 0 1 16,7 13 40-16,-2 4 5 15,-7-7-40-15,4 16 12 0,-7-10-32 16,-2 1-4-16,1 2-10 0,-2 1-4 0,0 2-56 15,0 25-331-15,-8-24-64 0,0 0-185 16,1 0 100-16</inkml:trace>
  <inkml:trace contextRef="#ctx0" brushRef="#br0" timeOffset="58739.17">13571 11500 1730 0,'0'-3'40'15,"0"1"34"-15,0-1 135 0,0 2-100 0,0 1-9 16,0-2 6-16,0 1-5 16,0 1-35-16,-6 0-11 0,1 0-48 15,1 0-7-15,1 7-2 0,0 0 1 0,-1 2 0 16,2 17 4-16,0-9 10 16,2 4-6-16,0 4 6 0,0 2 11 15,0 1-3-15,9 34 37 0,-2-32-36 16,1-2-12-16,0-1-8 0,2-3-1 0,0-3-3 15,12 13 12-15,-11-22-5 0,0 0 0 16,0-5-2-16,2-1-1 0,-2-2 1 16,14-3 1-16,-11-1-2 0,-1 0-7 15,0-9-41-15,1-3-57 0,-1 1-65 0,8-13-387 16,-4-3-467 0,-10 17 581-16</inkml:trace>
  <inkml:trace contextRef="#ctx0" brushRef="#br0" timeOffset="59105.13">13569 11798 2037 0,'-2'-2'9'0,"1"-1"15"16,1-1 20-16,0 2 7 0,0-1 36 15,0-2 4-15,6 2-42 16,4-5 18-16,-5 3-53 0,2-1-7 15,2 0 0-15,-1-2-1 0,2 2-13 0,10-9-90 16,-8 9-17-16,-1-1-70 16,0 2-102-16,0-1-225 0,0 3-1 0</inkml:trace>
  <inkml:trace contextRef="#ctx0" brushRef="#br0" timeOffset="59463.61">13841 11631 1371 0,'3'0'5'0,"-1"7"28"15,1-1 35-15,0 1 13 0,1-1 16 0,4 12 28 16,-3-8-96-16,1 1-19 0,-2 0-4 16,1 1 1-16,1 1 16 0,2 13 31 15,-3-14-18-15,-1-1-6 0,-1 1 5 16,1-2 3-16,-1-1-4 0,0 4 57 16,-1-5 43-16,0-7-50 15,-2-1 131-15,0 0-93 0,0 0-29 16,0 0-43-16,0-8-19 0,0 0-34 15,0-11 5-15,0 7 3 0,-4-2-10 0,4-1-3 16,0-3-24-16,0 1-27 0,0-19-152 16,0 2-102-16,6 19 108 15,2-11-466-15,-4 15 168 0,0 3 80 16</inkml:trace>
  <inkml:trace contextRef="#ctx0" brushRef="#br0" timeOffset="59978.26">14169 11596 2095 0,'-3'-3'27'0,"-1"1"31"0,-1 0 25 16,0 2 36-16,-5 0 119 0,-1 6-55 16,6 0-124-16,-6 11 27 15,7-8-52-15,0 1-10 0,1 2-1 16,0 1-6-16,1 1-10 0,1 14-2 0,1-12 4 16,0-2-9-16,0-1 9 0,0-1-9 15,7-1-10-15,2 5 5 16,-4-10-1-16,0-2 3 0,-2-2-8 0,2 1-9 15,-1-3 15-15,1 0-3 0,2-8-31 16,-3 0-5-16,0 1-9 0,0-4 6 16,0-1-9-16,-2-1 5 0,1-13-37 15,-3 13 57-15,0-1 4 0,0 1 5 16,0 1 11-16,0 0 2 0,0-8 8 0,-4 10-4 16,4 3 4-16,0 2-5 15,0 0 3-15,0 1 3 0,0 3-3 0,0 1 1 16,0 0 8-16,0 0 1 0,0 5 3 15,5 2 1-15,1 1-2 0,7 7 0 16,-6-6-5-16,0 1-4 0,1 0 2 16,-1-1 1-16,2 1-9 0,10 8-4 15,-2-2-158-15,-9-10-7 16,9 6-439-16,-9-8 100 0,-3 0 51 16,1 0 106-16</inkml:trace>
  <inkml:trace contextRef="#ctx0" brushRef="#br0" timeOffset="60510.96">14322 11593 1964 0,'0'-3'2'0,"0"2"-2"15,0 1 3-15,0 0 25 0,0 0 15 0,0 0 15 16,10 6 43-16,-1 9-42 16,-5-6-30-16,6 12 43 0,-6-10-41 15,1 1-8-15,0-1-13 0,-1 0-9 16,-1-1 0-16,5 6 1 0,-5-9-4 15,0-3 2-15,-1 0 0 0,0-2-3 16,-1 0 2-16,0-2-8 0,0 0 12 16,-1 0 11-16,0 0 2 0,0-6 1 15,0 0-5-15,0-13-10 0,0 9-7 0,0-3-3 16,0-1-1-16,0-1 0 0,0-1 2 16,0-15-1-16,0 5-2 15,0 15 7-15,0-6-9 0,0 10 7 16,0 5-2-16,0-1 6 0,0 3 4 15,6 0-3-15,6 0 9 0,-6 7-5 16,1 1 8-16,2-1 14 0,0 2 16 16,0 1 8-16,9 10 18 0,-9-10-59 15,0-1-7-15,-1 1 2 0,0 0-7 16,0 0 1-16,8 7-11 0,-10-10-47 16,0 0-69-16,-1-2-85 0,1 1-117 15,-2-2-145-15,4 3-485 0</inkml:trace>
  <inkml:trace contextRef="#ctx0" brushRef="#br0" timeOffset="60912.94">14628 11471 2194 0,'-4'-2'15'0,"4"1"12"0,-9 1 98 0,9 0-36 16,-4 6 21-16,0 0 6 16,0 1-11-16,0 1-26 0,0 0-26 0,-3 10-27 15,4-9-23-15,1 0-6 0,0-1 5 16,2-1-4-16,0-1 2 0,0 4-7 16,0-8 7-16,6 3-3 0,0-2 1 15,-1 0 7-15,1 1-5 0,8 3 5 16,-6-4-5-16,0 1-5 0,-1 0 4 15,1 1-1-15,-1-1-5 0,5 6 14 16,-8-5-10-16,1 1 8 0,-1 0-4 16,-1 0 1-16,-1 0-1 0,1 8 9 15,-3 2-3-15,0-8-7 0,0 8-40 16,-6-9-46-16,6 0-54 0,-7 0-48 16,1 0-35-16,1-2-32 0,-6 5-573 15,5-6 348-15,0 0 84 0</inkml:trace>
  <inkml:trace contextRef="#ctx0" brushRef="#br0" timeOffset="62174.92">14710 11460 2090 0,'0'-2'-7'16,"5"1"5"-16,-5-1 6 0,6 0 24 0,-2-3 122 16,0 2-53-16,-1-1-4 0,0-1-26 15,0 0-11-15,-1-4-17 0,2-9 23 16,-3 8-18-16,1-1 9 0,-1 0-8 16,-1 0-4-16,0 0-17 0,0 0-13 15,0-9 15-15,0 10-14 0,0 1-6 16,0 1 2-16,-6 0-8 0,2 0 2 0,-5-6 14 15,4 8-6-15,0 1 5 16,0 0 11-16,1-1 7 0,-2 2 9 16,-3 1-6-16,4 3-38 0,1 0-16 0,0 0 15 15,1 6-8-15,-1 2 9 0,-2 11-1 16,4-8 5-16,0 3-10 0,2 1 5 16,0 2 11-16,0 1-12 15,10 22 13-15,6 6-5 0,-6-23-4 16,11 24 0-16,-9-23 0 0,0 0 0 15,0-2-3-15,1-1 6 0,-1-1-6 16,13 15 2-16,-15-21 2 0,1 0 6 16,-2-2 1-16,-2-2-10 0,-1-2 0 0,3 5-8 15,-6-9 10-15,-1-2 2 16,-1-1 6-16,-1 1-2 0,0-2-9 0,0 0-39 16,0 0 17-16,-6 0 5 0,0-7-2 15,0 0 1-15,0-1-9 0,-5-9-22 16,5 9 33-16,1-2 5 0,2-1-8 15,0 0-7-15,0 0-15 0,3 0-6 16,0-13-63-16,0 12 49 0,0 1-12 16,7-1 4-16,-1 1 3 0,2 2 14 15,9-11-45-15,-8 10 25 0,2 2-4 16,-1 0 3-16,1 2 3 0,0-1 26 0,8-6-26 16,-10 8 42-16,-1 1 0 15,-1 0-4-15,-1 1-6 0,0 1-9 0,2 0-50 16,-5 2 79-16,-1 0 17 0,-1 0 16 15,-1 0 16-15,0 0 23 16,0 6 112-16,0-6-71 0,-6 5-20 0,1 1-14 16,1-2 3-16,-1 2 9 0,-3 7 84 15,1 4-9-15,7-7-84 16,-3 9 41-16,3-9-60 0,0 1-16 16,0-1-11-16,0 0-7 0,0-1-4 15,13 5 5-15,-9-7-1 0,2-3-3 16,1 2 3-16,-1-4-7 0,1 0 1 0,8 0 5 15,-8-2-3-15,0 0 2 16,0 0-8-16,-1-8 2 0,0 2 2 0,3-8-19 16,-6 9 0-16,0-3-9 0,-2 2 2 15,1-1 13-15,-2 0-2 0,0-5 8 16,0-2 4-16,-7 9 3 16,-4-6 14-16,6 6-1 0,0 0 13 15,-1 0-4-15,0 1 7 0,1-1 3 16,-5-4 32-16,4 5-43 0,2 1-12 15,1-2-13-15,1 0-1 0,0 2-1 16,2-7-10-16,0 4 7 0,0 2-2 16,0-1 2-16,7 0 3 0,-1 0-3 15,9 0 9-15,-6 2 0 0,-1 2 3 0,2 1-5 16,1 0-1-16,0 0 3 0,12 4-4 16,-2 9 0-16,-11-6 3 15,9 9 3-15,-11-5-4 0,-1 1 3 16,0 0-1-16,-1 1 7 0,-1 0-3 15,5 11 4-15,-8-13-9 0,0-2 3 16,0-2 5-16,-1-3 25 0,-1 1 39 16,0-5 168-16,0 0-141 0,0 0-41 15,0 0-45-15,0-9-6 0,0 0-5 16,-5-13-2-16,0 9 4 0,1-3-8 0,4 0-2 16,-5-2-6-16,2 0-32 15,0-18-107-15,1 17 26 0,2 2-31 0,0 0-32 16,0 2-45-16,0 1-29 0,0-6-466 15,7 6-208-15,-2 11 624 16</inkml:trace>
  <inkml:trace contextRef="#ctx0" brushRef="#br0" timeOffset="63027.11">15269 11366 1438 0,'0'0'29'0,"0"0"34"15,8 17 148-15,-3-9-94 0,-1 1-4 16,-1 0-10-16,1 3 8 0,0 2-9 15,6 12 61-15,-5-13-94 0,0 1-13 16,-1 0-10-16,1-1-9 0,0-1-15 16,2 7 0-16,-3-11-15 0,-1-3-7 0,0-1 2 15,-2-1 4-15,1-1-6 0,-1-1 44 16,-1-1 52-16,0 0-52 16,0 0-15-16,0-8-27 0,0 3 1 15,0-2-6-15,0-2-1 0,0 1-13 16,0-12-36-16,-4 8 20 0,4 0 1 15,0-1 4-15,0 0 3 0,-3 1 9 16,3-13-7-16,0 12 20 0,0 1-2 16,0 1 11-16,0 1-2 0,4 1-6 15,5-8 5-15,-4 10-6 0,1 0 3 16,-2 2-3-16,2 0 3 0,-1 2 5 16,5 1 5-16,-4 2-7 0,-2 0 0 0,1 6 3 15,0 1-4-15,1 0 4 0,4 12 3 16,-1 3 14-16,-4-11-16 15,2 10 5-15,-3-12-12 0,-1-2 1 16,0 1 1-16,0-4-2 0,-2 1 3 16,2 0 8-16,-2-5-3 0,-1 0 11 15,0 0-1-15,0 0 14 0,0 0-3 16,0 0 4-16,0 0-33 0,0-5-2 16,0 0-11-16,0-1-14 0,0-1-3 0,-4-11-43 15,4 7 49-15,-3 0-3 16,3-2 5-16,-3 1 10 0,3-1-2 15,0-13-12-15,0 2-20 0,0 15 29 16,0-6-37-16,0 10 8 0,0 0-13 16,0 3-8-16,0 1 3 0,0 0 13 15,0 1 2-15,0 0 42 0,5 0 4 16,-5 0 6-16,3 0-4 0,-1 0 2 16,1 4-4-16,-2-4 2 0,1 5 1 15,-1-5-3-15,0 3 7 0,1 0-3 16,2 4 1-16,-1-4-6 0,0 1 5 0,1 2-2 15,0 2 2-15,0 0-1 0,7 12-3 16,-5-9 9-16,1 1 6 0,-1 1 4 16,1 0-5-16,0-1-2 0,1 1 0 15,7 12-6-15,-8-15 0 0,-1 1-5 16,0-4 6-16,0 3-5 0,0-3 2 16,-1 3-2-16,-2-7-10 0,-1-1-27 15,-1 1-33-15,0-1-41 0,-1-1-46 16,0-1-372-16,0 0 120 0,0 0 12 15,0 0 101-15</inkml:trace>
  <inkml:trace contextRef="#ctx0" brushRef="#br0" timeOffset="63968.18">15920 11464 2095 0,'1'-5'33'15,"1"5"20"-15,-1-6 26 0,0 6 25 16,0-4 8-16,1 1 159 0,-2 3-140 16,1 0-6-16,0 0-16 0,-1 0 0 0,1 0-3 15,-1 0 67-15,0 0-122 0,0 0-30 16,0 0-19-16,0 7-2 0,0 2-13 15,0 15-98-15,-6-7-76 0,1 3-134 16,-1 2-143-16,-1 3-301 0,-2 1 61 16</inkml:trace>
  <inkml:trace contextRef="#ctx0" brushRef="#br0" timeOffset="64853.09">13976 12374 1307 0,'4'-14'82'0,"0"9"-17"0,-4 1 20 16,4 0-18-16,-4 2-17 0,2 2-14 15,3 0 17-15,0 0 71 0,-2 8-42 16,7 11 24-16,-5-7-77 0,2 2-13 15,0 2 1-15,0 3 3 0,0 0-3 16,0 1-4-16,5 21-3 0,-6-22-3 16,0 1-8-16,-1-2 3 0,-1-1-1 15,0 1-6-15,2 10 4 16,-2-6 1-16,-3-14 1 0,1 2 2 16,-1-8 1-16,-1 1-4 0,0-3 10 0,0 0 11 15,0 0 6-15,0 0 3 16,0-8-6-16,0-1-25 0,0 0 1 15,0-3-3-15,-6-2-2 0,6-1 9 0,-5-21 2 16,1-4 6-16,4 20-14 16,0-19 4-16,0 22 2 0,0-1 8 15,0 3-5-15,5 1 0 0,1 1-2 16,-1 3-3-16,7-5 2 0,-7 11-1 16,4 2-1-16,-2 2 6 0,3 0-1 15,-1 0-3-15,12 14 9 16,1 3 10-16,-11-6-17 0,10 11 7 15,-12-11-9-15,1 1-1 0,-3 1-5 16,0 0 3-16,0-2 3 0,-2 2-5 16,4 10-6-16,-6-13-48 0,0-1-49 0,-1 0-87 15,0-1-142-15,0 0-173 16,1 4-417-16</inkml:trace>
  <inkml:trace contextRef="#ctx0" brushRef="#br0" timeOffset="65296.67">14369 12316 1978 0,'-4'0'3'0,"4"0"1"0,0 0 2 16,0 4 8-16,0-4 16 0,0 9 46 16,0-5-46-16,0 2-11 0,0 1-4 15,0 2 10-15,0 0 8 0,11 13 21 16,-7-11-43-16,2 2-9 0,1-1 5 16,14 16 6-16,-15-21-14 15,1 0 0-15,0-2 0 0,5 0 15 16,-7-3-2-16,0-2 5 0,1 0 13 0,-1 0 2 15,0-7-3-15,-1 0-4 0,3-11-8 16,-3 7-14-16,-2-2-2 16,0-1 4-16,0 0 0 0,-2 0 4 0,0-14 15 15,0 15-14-15,-6-1-1 0,1 2 1 16,-2 0-4-16,-1 0 3 0,-11-9 3 16,-3 6-7-16,11 8-3 15,-11-1-19-15,12 8-17 0,0 0-46 16,2 0-49-16,1 0-49 0,1 8-61 15,0 8-607-15,6-8 383 0,0 0 85 0</inkml:trace>
  <inkml:trace contextRef="#ctx0" brushRef="#br0" timeOffset="65623.53">14561 12061 2439 0,'0'-2'-5'0,"0"-2"0"16,0 4 2-16,0 0-4 15,0 0 11-15,0 0 27 0,0 9 22 0,4 2 5 16,1 2 0-16,1 4-26 0,7 26-8 15,-5-19-18-15,-1 1-5 16,2 0-2-16,-1 0 0 0,-1-2 2 0,9 20 4 16,-9-26-3-16,-2-2-4 0,1-1-22 15,0-3-50-15,-2-3-63 0,0-2-75 16,2 3-456-16,-4-6 181 0,0-2 27 16,-2-1 109-16</inkml:trace>
  <inkml:trace contextRef="#ctx0" brushRef="#br0" timeOffset="65819.53">14637 12244 1877 0,'0'-13'22'0,"0"8"13"15,5 1 14-15,-1 1-4 0,1-2-7 16,-1 1-18-16,6-5-11 0,-5 3-7 16,2 1 0-16,0-1-23 0,1-2-59 15,2 1-75-15,1 1-124 0,12-13-651 16,-10 10 559-16</inkml:trace>
  <inkml:trace contextRef="#ctx0" brushRef="#br0" timeOffset="66526.86">15335 11985 1704 0,'8'-4'100'0,"-3"3"-2"16,-2-1 30-16,1 2 13 0,0-1-4 16,0 0 14-16,5-1 131 0,-4 2-165 15,0-1-17-15,2-2-8 0,-1 2 1 16,0-3-7-16,6-7 43 0,-5 3-90 0,-3 1-4 16,1-2-22-16,-2-1-1 0,1-1-5 15,-2 0-10-15,1-8 12 0,-3 9-10 16,0 0 5-16,0 1-4 0,0-1-5 15,0 3-3-15,-14-9-54 0,7 9 16 16,0-2-9-16,-2 1-5 0,-1 2-1 16,0-1 12-16,-11-3 10 0,0 3 40 15,11 7-4-15,-6 0-13 16,10 9 7-16,0 1-2 0,2 4 9 16,0 2 9-16,1 2-4 0,3 24 25 15,0-17-1-15,0 0 19 0,7 2 6 0,-1 0-6 16,0 2-8-16,9 26 3 0,1-3 7 15,-8-27-10-15,7 22 37 16,-7-27-55-16,0-2-14 0,-1 1-1 16,-1-4-4-16,0-1 4 0,6 9-2 15,-8-14-4-15,-1-2-4 0,0-2-1 16,-1-1-1-16,0-3-11 0,-2 1-39 16,0-2-70-16,0 0 46 15,0 0-68-15,-6-5 98 0,2-2 26 16,0 2 12-16,-1-2 7 0,1 0 2 15,-3-7 1-15,4 5 1 0,-1 2 1 16,3-2 4-16,-1 1-3 0,2 1 5 16,0-8 12-16,0 0 6 0,0 9-18 15,13-7 1-15,-6 6-3 0,-1 0 0 16,1 0-5-16,0 0-25 0,0-1-33 16,10-8-184-16,-10 7 89 0,2 0-7 15,-1 2-5-15,-1-2-43 0,0 2-62 16,5-5-640-16,-2 6 189 15</inkml:trace>
  <inkml:trace contextRef="#ctx0" brushRef="#br0" timeOffset="66882.95">15590 12061 2216 0,'0'-3'28'0,"4"0"25"16,0 0 13-16,-4 3 33 0,3 0 29 0,3 0 235 15,-4 6-169-15,2 0-39 0,-2 2-57 16,3 2-18-16,-2 1-42 0,6 16-5 16,2 0-29-16,-6-14-9 15,4 11-2-15,-4-15-21 0,-2 0-48 16,1-2-82-16,-1-2-78 0,-1 1-72 16,0-1-424-16,-2-3 238 0,0-2-58 15,0 0 106-15</inkml:trace>
  <inkml:trace contextRef="#ctx0" brushRef="#br0" timeOffset="67034.57">15535 11878 2594 0,'-2'-11'6'0,"0"-3"-6"0,2 9-2 15,0 3-14-15,0 0-21 0,0 1-38 16,0 0-58-16,0-1-393 0,0 2 16 15,0 0-4-15,0 0 109 0</inkml:trace>
  <inkml:trace contextRef="#ctx0" brushRef="#br0" timeOffset="67350.72">15627 11737 1968 0,'1'-3'0'0,"1"1"0"0,0 1 2 15,0 1 41-15,3 0 111 0,-2 6-42 16,0 2-10-16,1 1-10 0,0 1 4 16,1 4-27-16,8 20 8 0,-7-15-51 15,2 2 15-15,0 1-2 0,-1 1-3 16,3 0-7-16,8 23-22 15,-9-25-10-15,0 0 0 0,0-1-4 16,-1-3 7-16,0-2-15 0,6 8-171 0,-9-14-10 16,-1-2-86-16,1-2-129 0,-3-2-163 15,0 1 50-15,-2-3 100 0</inkml:trace>
  <inkml:trace contextRef="#ctx0" brushRef="#br0" timeOffset="67518.78">15723 11993 2351 0,'0'-3'2'0,"5"2"19"0,-5-1 28 15,7 1 6-15,-2 0 9 0,4-1 13 16,-3 1-65-16,0-1-5 0,-1 0-17 16,1-1-54-16,1 0-33 0,8-4-190 15,-7 3 125-15,1 0-58 0,0 1-137 16,1 1-132-16,-1-1 55 0</inkml:trace>
  <inkml:trace contextRef="#ctx0" brushRef="#br0" timeOffset="67842.81">16006 12117 2291 0,'0'-7'-8'0,"0"7"7"16,0-8 36-16,0 5 1 0,3 0 1 15,1 0-9-15,-1 1-9 0,1-1-15 16,7-2-5-16,-5 3-5 0,1 0-1 16,-1 0-14-16,0 1-26 0,1 0-31 15,6 1-224-15,-7 0 80 0,1 0-167 16,-1 0-79-16,0 0 46 0</inkml:trace>
  <inkml:trace contextRef="#ctx0" brushRef="#br0" timeOffset="68307.23">16196 11656 2125 0,'0'-12'49'0,"0"7"-5"16,0 2 11-16,5 1-12 0,-5 2 10 0,5 0 25 15,6 7 123-15,-5 1-110 16,1 0-22-16,1 5-25 0,2 0-7 0,-3 2-8 16,10 19-5-16,-10-15-19 0,-2-2-6 15,0-1 3-15,-1 1-6 0,-1-4-6 16,1 13-103-16,-2-15-6 0,-1-3-44 15,-1 1-8-15,0-1-35 0,0-3-32 16,0 6-477-16,-8-8 281 0,2 0 58 16,1 0 124-16</inkml:trace>
  <inkml:trace contextRef="#ctx0" brushRef="#br0" timeOffset="68739.32">16222 11882 1821 0,'-2'-3'27'15,"0"3"18"-15,1-4 35 0,-1 0 31 0,2 0 150 16,0 1-139-16,0 1-17 0,0 2-39 15,0-3-11-15,0 2 2 0,5-4 84 16,1 1-61-16,-2 0-2 0,0-2-1 16,1-2 3-16,1 1-9 0,6-12 16 15,-5 7-69-15,1 1-1 0,0 1-3 16,1 1-1-16,0-1-3 0,10-5-6 16,-10 9-13-16,0 2 11 0,0 2-6 0,0-1 5 15,0 3 6-15,8 0-21 16,-7 0 3-16,-3 0 0 0,2 7 6 15,-1 0-2-15,0-2 7 0,8 9 4 0,-9-7-2 16,-1 0 1-16,0 1-1 0,0-1-11 16,-2 0 1-16,3 7-12 0,-4-7 18 15,-1 0 0-15,0-2-2 0,-1 0-16 16,0-1 6-16,-1 2-46 0,0-6 25 16,0 0-6-16,0 0 7 0,0 0 7 15,0 0 9-15,0-14 6 0,-5 8 15 16,5-4-6-16,-5-2 4 0,1-2 5 15,-1-16-1-15,2-3-6 0,3 2-7 16,0 4-17 0,0 5-69-16,0 5-63 15,5 7-40-15,-2 3-62 0,2 3-45 16,-2 4 122-16,1 0-78 0,-1 0-161 16,1 0-35-16,-1 0 66 0</inkml:trace>
  <inkml:trace contextRef="#ctx0" brushRef="#br0" timeOffset="69226.35">16646 11571 2064 0,'-12'0'82'0,"5"6"9"16,3 0 43-16,-2 2 4 0,2 1 0 15,1 1-10-15,-4 13 80 0,4-9-128 16,1 0-19-16,0 0-34 0,2-1-6 16,0 2-10-16,0 9-6 0,0-13-12 0,0-1 3 15,5-2-3-15,-5-1 7 0,6-2-7 16,3 1-9-16,-6-4 3 0,1-2 14 15,-1 0-9-15,1 0 0 0,-1-6 4 16,2-6-20-16,-2 5 22 0,0-2-10 16,-1 1-6-16,0 0 9 0,-2-2-5 15,3-7 6-15,-3 9 3 0,1 1-2 16,-1 1 4-16,2 0-2 0,-1 1 5 16,2-1 3-16,-2 5 10 0,2-2 13 15,0 3 10-15,1 0 12 0,2 0-5 16,9 0-1-16,-6 7-35 0,2-4-9 0,-1 2 3 15,2-1 0-15,-2 1-4 0,11 3-20 16,-12-4-32-16,-1 0-54 0,-1-2-52 16,-1 0-46-16,0 0-23 0,1-1-251 15,-5-1 200-15,0 0-94 0,-2 0-56 16,0 0 32-16,0 0 100 0</inkml:trace>
  <inkml:trace contextRef="#ctx0" brushRef="#br0" timeOffset="69639.39">16760 11595 1808 0,'0'0'25'0,"0"0"4"0,6 0 23 0,0 5 11 16,-1 0 17-16,4 8 90 0,-4-7-113 16,0 3-17-16,0-1-20 0,0-1-3 15,3 8-11-15,-1-3-9 16,-3-4 3-16,-2-4-25 15,-2-4-56-15,0 0-6 16,0 0 36-16,0-6 30 0,0 1 1 16,0-1-1-16,0 0 3 0,0-2 5 15,0-7 1-15,0 6 10 0,0 1 0 16,1-1 2-16,-1 2-2 0,2-2 13 0,2-5 23 16,-2 7 1-16,2 1-7 0,0 3 2 15,2 0 2-15,0 3-8 0,8 0 13 16,-6 0-26-16,1 0 4 0,0 6 2 15,0 1-1-15,0-1 0 0,11 8-4 16,-10-8-13-16,-1 2 2 0,0-1 0 16,-2-1 4-16,-1 0-4 0,5 4-38 15,-8-6-27-15,0-1-52 0,0-1-67 16,-2 0-96-16,0 0-131 0,1-2-439 16,-2 0 573-16</inkml:trace>
  <inkml:trace contextRef="#ctx0" brushRef="#br0" timeOffset="69972.67">17062 11462 2124 0,'-4'0'18'16,"0"0"9"-16,0 0 14 0,0 6 24 15,1-6 11-15,0 10 100 0,1-6-103 0,2 0-27 16,0-4-22-16,0 2-16 0,0-2-8 16,0 3-3-16,0-3 7 0,0 0-2 15,0 0 3-15,0 0-5 0,0 0 0 16,7 6 2-16,-4 0 1 0,1-2-3 16,1 2-1-16,0-1 1 0,0 0 3 15,7 4 0-15,-5-4-5 0,-1-1 2 16,1 1 3-16,-1 1 1 0,0-1 11 15,7 8 2-15,-9-7-7 0,2 0-14 16,-3 2 12-16,1-1-10 0,-3 1 4 0,1 5-4 16,-2-7-49-16,0 1-71 15,0-3-63-15,0 0-98 0,0 0-126 16,-5 2-653-16,-3-4 663 0</inkml:trace>
  <inkml:trace contextRef="#ctx0" brushRef="#br0" timeOffset="71431.17">17162 11311 2281 0,'-6'0'68'15,"4"0"23"-15,-1 6 43 0,3-6 18 0,-2 0-3 16,2 0-43-16,0 0-20 0,0 0-83 16,0 0-3-16,0 0-1 0,0 0 9 15,5 0 1-15,3 0 32 0,-5 0-22 16,1 0 5-16,1 0 2 0,0-6-1 16,1 1 10-16,4-6 22 0,-5 5-35 15,0-3-12-15,0-2-17 0,-1-1-1 16,0 0-20-16,3-18-86 0,-4 15 29 15,0-2-15-15,-1 2 10 0,-1 1 11 16,0 1 24-16,-1-10-5 0,0 13 42 16,0 3-1-16,-7 1 9 0,0 0-1 0,1 3 14 15,-6-3 21-15,7 5-12 0,-1 1-8 16,0 0-4-16,-1 0-1 0,2 6-1 16,-6 7-7-16,7-5 0 0,0 2 6 15,0 0 5-15,1 3-1 0,0 1 3 16,0 16-6-16,3-13 4 0,0 0 2 15,0 3 3-15,0 0 0 0,9 3-4 16,8 25-14-16,-9-23 7 0,2 1 1 16,1 1 7-16,1-1-2 0,-1 1 0 15,10 20 12-15,-11-25-8 0,-2-3 1 16,0 0-7-16,-2-5 3 0,0 0 5 0,1 6 0 16,-5-12 1-16,-1-2-7 0,0-2 4 15,1-1 7-15,-2 0 9 0,0-1 31 16,0-2-28-16,0 0-1 0,0 0 0 15,0 0 5-15,0 0-12 0,0-6-12 16,0 1-12-16,0 0 2 0,0-1 0 16,0-1-2-16,0-1-3 0,0-15-58 15,0 11 13-15,0-2-13 0,5-1 2 16,-1 1-4-16,1 0-10 0,6-16-81 16,-5 17 65-16,1-2-13 0,0 3-39 0,2 2-28 15,0 0-43-15,11-3-317 16,-11 8 209-16,0 0 15 0,1 1 81 0</inkml:trace>
  <inkml:trace contextRef="#ctx0" brushRef="#br0" timeOffset="71737.34">17462 11387 1708 0,'0'0'60'0,"-6"7"26"16,1-2 23-16,-1 2-3 0,2-1 5 15,-8 8 101-15,7-5-120 0,0-1-16 16,1 2-19-16,1 1-1 0,1-1-15 15,2 11-7-15,0-12-31 0,0 1-5 16,0-1-2-16,0-2 12 0,6 0-10 0,6 5 2 16,-6-8-2-16,0-1-2 0,-1-2 0 15,1-1 0-15,0 0 0 0,3 0 5 16,-5-10-2-16,0 2 1 0,0-1-5 16,0 2 5-16,-1-3 1 0,1-11-12 15,-3 11-1-15,1-1-1 0,-2 2 5 16,0-2 3-16,0 3 2 0,-6-8 0 15,6 8 9-15,-8 1-5 0,2 1 4 16,-1 0-6-16,-1 0-2 0,-7-3 12 16,7 7 0-16,-1-2-11 0,1 1-14 15,1 2-7-15,1 1-40 0,-2 0-181 16,5 0 37-16,2 6-76 0,1 0-167 0,0 1-75 16,0 1 81-16</inkml:trace>
  <inkml:trace contextRef="#ctx0" brushRef="#br0" timeOffset="72093">17583 11353 1786 0,'0'-3'2'0,"0"0"5"15,0 0 7-15,0 2 7 0,0 1 21 16,6-1 53-16,-6 1-47 0,4 0-17 16,1 0-11-16,0 0-2 0,-1 0-2 15,5 11 25-15,-5-5-5 0,1 0 6 16,0-1 5-16,-1 3 2 0,0-1-12 16,3 6 22-16,-4-6-35 0,0-3 0 15,-2 0 2-15,1-1 6 0,-1-1 10 16,-1-1 88-16,0-1-38 0,0 0-9 15,0 0-20-15,0 0-25 0,0-8-29 16,0-11-2-16,0 10-11 0,0-4-22 0,0-1-39 16,0-1-41-16,0-1-45 0,0-14-223 15,0 16 155-15,6 0-50 0,-2 0-148 16,1 3-74-16</inkml:trace>
  <inkml:trace contextRef="#ctx0" brushRef="#br0" timeOffset="73101.02">17827 11200 2034 0,'0'0'39'0,"-4"0"14"16,4-5 16-16,0 5 95 0,0 0-85 15,0 0-7-15,0 0-25 0,0-4-26 0,0 4-19 16,6 0-12-16,0 6 11 0,0 2 6 16,0 1-5-16,1 0 3 0,0 2-1 15,7 12-6-15,-8-12-1 0,0-1 2 16,-1-3 2-16,-2-1-3 0,-1 0 6 16,3-2-2-16,-4-3 4 0,0-1 2 15,-1 0 15-15,0 0 21 0,0 0 42 16,0-13-47-16,0-4-31 15,0-6-4-15,0-1 1 16,0 9-2-16,0 1 0 0,0 0-10 16,0 0 2-16,0 0 5 0,0-12 5 15,0 15-7-15,6 2-12 0,-6 2 3 0,5 1 2 16,-5 2 2-16,12 2-1 0,-8 2 6 16,2 0 0-16,-2 6 1 0,3 0 4 15,-2 0-1-15,5 8 6 0,-5-8-6 16,-1 1-2-16,-1-2 5 0,1 1-7 15,-3-3 1-15,2 3 6 0,-2-6-5 16,0 0-2-16,-1 0 3 0,0 0 1 16,0 0 10-16,0-8 11 0,0 2-14 15,0-2-6-15,0 2 2 0,0-3 0 16,0-2-3-16,4-13 1 0,-4 10-3 16,3 1 0-16,1 0 2 0,-1 2 1 0,1 0-3 15,4-4 14-15,-3 11 0 0,1 2 16 16,1 2 9-16,2 0 24 0,1 0 3 15,13 13 31-15,-10-5-78 0,0 1-15 16,0-2-3-16,1 2 3 0,-1-1-5 16,9 5-42-16,-12-6-74 0,-1-2-82 15,-2 0-89-15,-1-2-114 0,-1 0-206 16,1 4-493-16</inkml:trace>
  <inkml:trace contextRef="#ctx0" brushRef="#br0" timeOffset="73386.75">18199 10649 2509 0,'0'0'46'0,"5"7"61"0,1 1 60 16,0 4 47-16,-1 3-11 0,9 23 42 16,-7-16-196-16,1 2-31 0,1 0-11 15,0 2-7-15,10 21-17 0,0-5-4 16,-2-7-185-16,-10-21-35 0,0-1-119 16,-1-3-90-16,-1 0-248 0,-2-1 60 15</inkml:trace>
  <inkml:trace contextRef="#ctx0" brushRef="#br0" timeOffset="73735.34">18538 11500 2493 0,'2'2'-6'0,"-1"-1"2"0,2-1 20 15,-2 0 49-15,1 0 56 0,1 0 220 16,-1 0-199-16,0-7-40 0,0 2-43 16,0 0 2-16,0-2-18 0,2-6 33 15,-3 5-52-15,-1 0 4 0,1 2-1 0,-1-1-4 16,0 1 8-16,0-1 14 0,0 3-36 15,0 1-9-15,0 2 0 0,-4-1 9 16,4 0-1-16,-11-1-38 0,7 3-34 16,1 0-49-16,-1-1-94 0,1 1-133 15,-2-2-153-15,-2 2-1031 0</inkml:trace>
  <inkml:trace contextRef="#ctx0" brushRef="#br0" timeOffset="113740.39">4298 11027 1566 0,'0'-1'43'0,"0"-1"39"0,0 2 181 16,0 0 5-16,5 0-143 16,-5 0 85-16,0 0-136 0,3 0-40 15,-3 0-20-15,2 0-18 0,1 0-4 16,1 0 9-16,-1 0 7 0,0 0 5 0,2 0 7 16,2 0 2-16,2 6 5 0,2-2 12 15,16 1 42-15,-11-1-37 16,1-1-2-16,2 1-4 0,0-2-8 0,1 0-9 15,0 1-12-15,21 0 7 0,-20-1-5 16,-1 0-2-16,-2-1-7 0,1-1-16 16,-2 0-24-16,14 0-138 0,-4 0-141 15,-15 0 123-15,6 0-333 16,-11 0 76-16,0 0-55 0,-4 0 83 16</inkml:trace>
  <inkml:trace contextRef="#ctx0" brushRef="#br0" timeOffset="114074.56">4652 10900 1379 0,'5'-3'33'0,"0"3"35"0,0 0 26 15,1 0 27-15,7 0 98 0,-6 0-122 16,1 0-7-16,2 0-10 0,-2 6 5 0,1-2-1 16,6 8 75-16,-7-6-96 0,-1 4-9 15,0-1-31-15,-2 3-8 0,-2 1-7 16,3 17-45-16,-5 5-191 15,-1-15 8-15,0 21-656 0,-7-18 348 16,-1-2 83-16</inkml:trace>
  <inkml:trace contextRef="#ctx0" brushRef="#br0" timeOffset="134264.5">4813 10257 1827 0,'-1'0'29'0,"1"0"32"15,-1 0 33-15,0 0 19 0,1 0 2 16,-2 0 66-16,2 0-112 0,-1 0-1 16,1 0 3-16,-1 0 1 0,1 0-9 15,0-6 35-15,0 6-47 0,0 0 2 16,0 0-1-16,0 0 1 0,0 0-27 0,0-3-4 16,0 3-22-16,0-3-1 0,0 3 0 15,0-2-11-15,0 2 0 0,0-2-11 16,5 1 20-16,-2 1 2 0,1 0 3 15,0 0 3-15,1 0 4 0,10 0-6 16,-5 0-4-16,1 0 1 0,3 5 8 16,0-5 36-16,2 5 14 0,20-2 77 15,-16-3-99-15,3 2-9 0,-1-2-4 16,2 3-14-16,2-1 2 0,26 2-4 16,-26-1-3-16,1-2 2 0,-1 1-3 0,0-1-1 15,0 0 4-15,25 0-2 0,-27-1 1 16,0 0-3-16,-1 0-4 0,1 0 13 15,-3 0-11-15,19 0 3 0,-21 0-10 16,-1 0 10-16,-1 0 1 0,-1-4-7 16,-2 4 7-16,12-4-13 0,-14 1 9 15,-2 1-4-15,-1 0-4 0,0 0 8 16,-2 0-22-16,7-1-143 0,-8 0-17 16,0 1-63-16,-1 1-46 0,0 0-99 15,-1-2-244-15,0 1-477 0</inkml:trace>
  <inkml:trace contextRef="#ctx0" brushRef="#br0" timeOffset="147010.75">4354 12791 1930 0,'-2'0'54'0,"-1"0"148"0,3 0-107 16,0 0-26-16,0 0-41 0,0 0-14 16,0 0-6-16,0 0 8 0,4 0 42 15,8 0-14-15,-6 0-30 16,10 5 48-16,-5 1-19 0,-1-3 6 16,0-3-9-16,1 5-6 0,1-1-6 15,0-4-16-15,13 5 8 0,-2-3-8 16,-12-1-12-16,10 0 5 15,-1 0-11-15,-10-1 0 0,8 0-46 16,-8 1-49-16,-2 0-50 0,1-1-63 16,-2 1-44-16,2 0-54 0,-2-1-140 15,4 1-441-15</inkml:trace>
  <inkml:trace contextRef="#ctx0" brushRef="#br0" timeOffset="147354.88">4577 12636 968 0,'3'0'8'0,"0"0"9"0,2 0 88 16,3 0 28-16,-3 0-60 0,6 0 59 0,4 0-11 15,-6 0-68 1,8 5 72-16,-8 1-59 0,-1-2-1 0,1 2-9 15,0-1-5-15,0 2-3 0,0-1-2 16,6 11 33-16,-2 5-52 16,-8-10-24-16,-1 15 1 0,-2 3-16 15,-2-15-33-15,0 16-195 16,0-16-13-16,-7 0-137 0,1 1-55 16,2 0 43-16</inkml:trace>
  <inkml:trace contextRef="#ctx0" brushRef="#br0" timeOffset="148453.72">4490 13417 1180 0,'0'0'48'0,"0"0"10"16,0-1 30-16,0 1 6 0,0 0-4 16,0 0-15-16,0-1-21 0,0 1 5 15,-3 0-29-15,2-1-10 16,-1 1 27-16,1-1-20 0,-1 1-20 16,2 0-3-16,-1 0-8 0,1 0 1 15,-1 0-1-15,1 0 3 0,0 0-1 16,0 0 6-16,0 0-6 0,0 0-7 15,0-1-64-15,0 1 4 16,0 0-21-16,0 0-163 0,0 0 77 16,0 0-38-16,0 0-20 0,0 0-37 15,0 0 50-15,0 0 67 0</inkml:trace>
  <inkml:trace contextRef="#ctx0" brushRef="#br0" timeOffset="148913.26">4472 13410 639 0,'-2'0'122'0,"2"0"-33"0,-1 0 83 15,-1 0-5-15,2 0-83 0,-1 0 39 16,0 0-69-16,1 0-46 16,0 0-12-16,0 0-10 15,0 0 5-15,0 0-4 0,0 0-5 16,5 0 18-16,-1 0-1 0,-1 0 4 15,1 0 2-15,2 0-6 0,1 0 10 16,10 0 13-16,3 0-5 16,-10 5-14-16,11-1 11 15,1 2-6-15,-12-3-2 0,11 1-2 16,0-1-18-16,-11 0-73 0,9 1-389 16,-3-2-169-16</inkml:trace>
  <inkml:trace contextRef="#ctx0" brushRef="#br0" timeOffset="149256.65">4668 13326 1075 0,'0'0'33'0,"0"0"-8"16,0 0 49-16,4 0-9 0,-4 0-20 15,4 0 56 1,3 0-10-16,-4 0-61 0,5 0 40 15,4 10 16-15,-6-6-50 0,0-1-9 16,8 5 8-16,-7-3-15 0,-1-1-4 16,0 2 6-16,-1 0-5 0,2-1 1 15,-3 2-2-15,6 11-1 16,0 6-38-16,-6-9-50 0,3 20-368 16,-4 5-397-16,-3-19 526 15</inkml:trace>
  <inkml:trace contextRef="#ctx0" brushRef="#br0" timeOffset="159632.94">16738 13708 801 0,'-1'0'50'0,"1"0"19"16,0 0 24-16,0 0 120 0,0-1-25 15,0 1-108-15,0 0 64 0,0 0-84 16,0 0-15-16,0 0 0 0,0 0 0 16,0 0-4-16,0 0 6 0,0 0 37 15,0 0-33-15,0 0 1 0,0 0 2 16,0 0 0-16,0 0-9 0,0 0-8 15,0 0 33-15,0 0-38 0,0 0 10 16,0 0-1-16,0 0-7 0,0 0 3 16,0-4-9-16,0 4 23 0,0 0-34 0,0 0-2 15,0 0-6-15,0 0-4 16,0 0-4-16,0 0-2 0,0 0-11 0,0 0 4 16,0 0 3-16,0 0-2 0,0 0 4 15,0 0-4-15,0 0-2 0,0 0-3 16,7 0 12-16,-2 0 1 15,8 0-3-15,-4 0 0 0,1 0 4 16,1 0-2-16,2 0-3 0,2 4 7 16,0-1-1-16,23 1 9 0,-17-1-13 15,3-1 3-15,0 0-2 0,2 0 0 16,2 0 2-16,-2-1 0 0,27 1 5 16,-26-1-2-16,-1-1-5 0,1 0 4 0,0 0 3 15,1 0 2-15,-1 1 6 16,30 0-1-16,-28 1-5 0,-1-1 4 0,-2 1 6 15,0 0 4-15,-1 0-7 0,-1-1-5 16,23 3 1-16,-4 0-10 16,-23-3 2-16,18 1 13 0,-21 0-13 15,-2-1-4-15,1 0 4 0,-2 0-2 16,0-1 2-16,2 1-4 0,12 0-2 16,-14 1 0-16,0-2 8 0,-1 1-10 15,0-1 6-15,-1 0 0 0,1 1-4 16,10 0 2-16,-12 0-2 0,0 0 2 0,-1-1 0 15,-1 1 0-15,-1-1 0 16,-1 0 0-16,4 0-4 0,-6 0-2 16,0 0-8-16,-1 0-4 0,-1-5-32 0,0 5-22 15,-2-5-19-15,2-3-107 0,-2 0 2 16,-1 5 74-16,0-6-207 16,0 5 73-16,0-1-110 0,0 0-39 15,0 2 43-15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18T11:18:1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13722 4533 1974 0,'0'-2'38'0,"-5"0"23"16,5 0 134-16,0 1-97 0,0 1 13 15,0 0 5-15,0 0 13 0,0 0 84 16,0 0-140-16,0 0-30 0,0 0-22 16,0 0-6-16,0 0-14 0,0 11 16 15,4-4-5-15,-1 3 1 0,1 4-6 16,2 4 1-16,8 26-3 0,-7-18-2 16,3 3-2-16,-2 2 7 0,2 1-1 15,10 33 9-15,-10-33-14 0,0 0-5 16,-1 0-6-16,0-2-6 0,-1-3 6 15,6 17-27-15,-8-25-11 0,-2-5-35 0,0-1-30 16,-1-7-34-16,2 4-218 0,-5-10 147 16,0 0-31-16,0 0-123 0,0 0-148 15,0 0 65-15</inkml:trace>
  <inkml:trace contextRef="#ctx0" brushRef="#br0" timeOffset="447.13">13738 4974 2157 0,'-1'0'-4'16,"0"0"-2"-16,-1 0-1 0,2 0 4 15,0 14 3-15,0-6 16 0,0-1 2 16,5 2 9-16,-5 2 3 0,7 0-13 16,6 12 17-16,-7-11-15 0,1 0 14 15,0 0-5-15,0-1 8 0,10 8 39 16,-10-12-30-16,1 0 4 0,1-3-6 16,-1-1 3-16,1-3-11 0,9 0 4 0,-8-10-30 15,0-1-9-15,1-4-3 16,-1-2-15-16,12-24-63 0,-12 17 13 0,0 2-31 15,-2-1-31-15,1 1-55 0,-4 2-78 16,7-14-755-16,-8 21 565 0</inkml:trace>
  <inkml:trace contextRef="#ctx0" brushRef="#br0" timeOffset="105145.63">12006 5559 908 0,'0'0'0'0,"0"0"26"0,0 0-7 0,-4 0 12 15,4 0-43-15,0 0-7 16,0 0 6-16,0 0 13 0,0 0 6 16,0 0-12-16,0 0 12 0,0 0-120 15,0 0-120-15,0 0-5 0</inkml:trace>
  <inkml:trace contextRef="#ctx0" brushRef="#br0" timeOffset="105342.69">12020 5901 2029 0,'1'3'-2'0,"-1"-1"-25"16,0 0-43-16,0 0-186 0,0-2 61 0,0 3-64 16,0-1-107-16,0 1 6 15,0-1 75-15</inkml:trace>
  <inkml:trace contextRef="#ctx0" brushRef="#br0" timeOffset="105547.12">12022 6455 1833 0,'5'5'-4'0,"-1"-2"-8"0,-1 0 1 0,-2-3 5 16,0 3 12-16,1 0-11 15,1-1-29-15,-2 2-39 0,5 7-186 0,-2-4 38 16,-1 1-81-16,-1 1-41 0,0 1 46 15</inkml:trace>
  <inkml:trace contextRef="#ctx0" brushRef="#br0" timeOffset="105741.05">12132 7101 2048 0,'5'8'0'0,"-1"-2"4"0,-1-4-9 0,0 3-7 16,-2-5-4-16,-1 0 3 0,1 0-21 16,-1 0-26-16,1 0-6 0,1 0-106 15,-1 0 59-15,0 0-62 0,1 0-99 16,0 0-77-16,2 0-241 0</inkml:trace>
  <inkml:trace contextRef="#ctx0" brushRef="#br0" timeOffset="105891.13">12231 7243 996 0,'5'3'0'0,"1"0"-11"0,0 0 6 16,5-1 6-16,-6-2 16 0,0 0-23 16,2 0-88-16,1 0-92 0,1 0-69 15</inkml:trace>
  <inkml:trace contextRef="#ctx0" brushRef="#br0" timeOffset="106053.66">12624 7291 866 0,'38'8'18'16,"-19"-4"-18"-16,1 0 6 0,-1-1 6 0,0 0-17 15,0 0 17-15,19-3-14 16,-20 2 2-16,0-2 0 0,0 0-11 15,0 0-51-15,0 0-102 0,16 0-281 0</inkml:trace>
  <inkml:trace contextRef="#ctx0" brushRef="#br0" timeOffset="106281.11">13428 7416 1485 0,'13'4'-5'16,"9"6"-11"-16,-12-5 17 0,3-1 1 0,-1 1 2 16,1 0 1-16,2 2-6 0,17 4 9 15,-16-6-10-15,0 0-3 0,1 0-2 16,0-1-27-16,14-4-148 0,-16 0-39 16,1 0-93-16,-1 0 20 0,1 0 37 15</inkml:trace>
  <inkml:trace contextRef="#ctx0" brushRef="#br0" timeOffset="106451.1">14131 7486 1683 0,'14'0'1'0,"-1"8"7"16,-2-2-4-16,1-6 6 0,-1 7-2 15,9 4-8-15,-9-8-2 0,0 0 0 16,1-3 3-16,0 5-9 0,9-2-41 15,-10-3-17-15,0 0-56 0,2 0-83 16,-2 0-116-16,2 0-40 0</inkml:trace>
  <inkml:trace contextRef="#ctx0" brushRef="#br0" timeOffset="106638.77">14672 7352 1540 0,'12'0'0'0,"-7"6"-2"16,0-6 3-16,-1 0-7 0,1 6 15 15,0-6 6-15,4 5 25 0,-2-5-27 16,-2 0-13-16,1 0-12 0,1 0-33 16,7 0-261-16,-6-10-23 0,0 0-28 0,0-1 72 15</inkml:trace>
  <inkml:trace contextRef="#ctx0" brushRef="#br0" timeOffset="106789.31">14958 7165 1545 0,'7'0'-4'16,"0"0"4"-16,4 0 4 0,-5 0 2 16,-1 0-21-16,0 0-44 0,-1 0-23 15,0 0-52-15,2 0-254 0,-2 0 144 16,0 0-10-16,0 0 75 0</inkml:trace>
  <inkml:trace contextRef="#ctx0" brushRef="#br0" timeOffset="107293.28">15193 6053 2858 0,'0'0'12'0,"0"0"0"0,0 0-9 16,0 0-56-16,0 0 1 0,0 0 7 16,0 0-17-16,0 0-31 0,0 0-149 15,0 0 84-15,0 0 7 0,0-7-23 16,-6-1-42-16,1 1-88 0,-5-12-491 0,3 9 474 15</inkml:trace>
  <inkml:trace contextRef="#ctx0" brushRef="#br0" timeOffset="107657.8">15083 5444 2126 0,'0'-13'19'0,"0"3"28"0,0-6 98 16,0 10-65-16,0 1-13 0,0 1-14 15,0-1-18-15,-6-3-32 16,1 3-21-16,1 2-8 0,-1 0-18 0,2-2-9 16,1 0-32-16,-5-7-139 0,4 7 96 15,1-1 9-15,-1-2 9 0,0 2 2 16,1-3-8-16,-4-9-136 0,3 10 136 16,-1-2 37-16,2 2 51 0,-1 0 56 15,-2-10 152-15,3 11-34 0,0 1 30 16,1-1 12-16,-1 2 16 0,0 0-29 15,-3-4 94-15,3 6-150 0,-1 1 3 16,0 0-1-16,-1 2-29 0,1 0-41 0,-4 0-21 16,4 0-30-16,0 0-12 15,-1 0-22-15,1 0-31 0,-1 0-43 16,-7 0-227-16,5 0 119 0,-4 0-17 0,-1 0-21 16,-3 9-71-16,-21 7-373 0,15-6 433 15,-2-1 98-15,-1 1 86 0,-1 0 16 16,0-4 14-16</inkml:trace>
  <inkml:trace contextRef="#ctx0" brushRef="#br0" timeOffset="107878.92">14546 5305 1248 0,'-26'0'27'16,"-3"0"32"-16,-1 0 11 0,0 0 21 15,-35 0 0-15,33 0-45 0,-4 0 16 16,0 9 45-16,-1 1 53 0,2-1 9 16,-33 9 127-16,37-10-212 0,3 0-22 15,2-3-6-15,3 1-12 0,2-4-5 0,-16 0 10 16,20-2-38-16,2 0-6 0,-2 0-5 15,1-8-15-15,-20-10-142 0,18 8 14 16,-3-1-52-16,-2 0-43 0,-3 1-132 16,0 0-157-16,-37-7-353 0</inkml:trace>
  <inkml:trace contextRef="#ctx0" brushRef="#br0" timeOffset="108060.59">12949 5314 1477 0,'-35'-14'20'0,"18"6"-2"0,-1 0 5 0,0-1 1 15,0 1 6-15,0 0-8 0,-16-8 4 16,18 9-18-16,0 1-8 0,-1 1 0 16,0-1-26-16,-15-1-96 0,16 5 2 15,0 2-88-15,-2 0-132 0,1 0 4 16,-2 0 46-16</inkml:trace>
  <inkml:trace contextRef="#ctx0" brushRef="#br0" timeOffset="108205.33">12262 5478 1343 0,'-10'2'3'0,"0"-2"5"15,-1 4-3-15,-1-4-10 0,-11 9-182 16,13-9-25-16,-1 2-116 0,1-2 51 16,0 0 58-16</inkml:trace>
  <inkml:trace contextRef="#ctx0" brushRef="#br0" timeOffset="109528.54">21974 5416 927 0,'4'8'46'16,"1"-1"53"-16,-1-1 11 0,-1 0 17 15,2 1 74-15,-3-4-61 0,0-2 26 16,-2 0 7-16,2 0-9 0,-1-1 9 16,0 0-150-16,-1 0-42 0,1 0-73 15,-1 0-58-15,0 0-105 0,4 0-749 0,-2 0 564 16</inkml:trace>
  <inkml:trace contextRef="#ctx0" brushRef="#br0" timeOffset="109793.54">21888 5918 1885 0,'-6'15'-5'15,"-1"-2"3"-15,1-3-3 0,0-1 2 16,-3 5 0-16,5-6 6 0,0-1 0 16,2-1 3-16,-2 2-7 0,3 0-3 0,-1 7-26 15,0-8-20-15,1 1-55 0,0 1-109 16,1 0-188-16,0 10-376 0</inkml:trace>
  <inkml:trace contextRef="#ctx0" brushRef="#br0" timeOffset="109960.04">21823 6566 1767 0,'0'29'15'0,"-5"-17"7"16,5-1 21-16,-5-3 4 0,5-1 0 16,-8 7 4-16,8-8-48 0,-3 1-4 15,3-2-7-15,0 1 7 0,0 1-11 16,0 8-129-16,0-5-41 0,6 0-157 15,-1 3-109-15,-5 2 47 0</inkml:trace>
  <inkml:trace contextRef="#ctx0" brushRef="#br0" timeOffset="110174.74">21851 7257 1159 0,'1'16'4'0,"2"15"28"0,-2-17-13 0,1 0 2 16,0-1-8-16,-1 2-3 0,6 16 19 16,-5-17-21-16,1 1 9 0,1-2-13 15,1 1-8-15,-1-2-3 0,5 10 3 16,-5-13 9-16,2-1 6 0,-2-1-72 16,2-1-111-16,8 1-430 0,-6-7 334 15</inkml:trace>
  <inkml:trace contextRef="#ctx0" brushRef="#br0" timeOffset="110407.67">22685 7710 1418 0,'17'1'17'0,"-2"1"6"16,14-2 47-16,-16 0-56 0,1 0-5 15,-1-6-36-15,1 0-41 0,1-1-69 0,16-10-411 16,-13 6 227-16,-1 0 71 0</inkml:trace>
  <inkml:trace contextRef="#ctx0" brushRef="#br0" timeOffset="110562.3">23354 7464 1647 0,'37'-1'57'0,"-20"1"-13"0,0 0 8 0,-2 0-12 16,0 0 2-16,14 5 18 0,-15 2-40 16,0-3-6-16,0-4-4 0,0 3 6 15,0-3-7-15,16 0-37 16,-15 0-34-16,1 0-71 0,0 0-131 0,0-6-207 15,19-7-345-15</inkml:trace>
  <inkml:trace contextRef="#ctx0" brushRef="#br0" timeOffset="111035.28">24208 7243 1535 0,'14'-2'17'16,"16"-7"51"-16,-15 3-29 0,1-1-17 16,1-1-9-16,1-2 6 0,2 1 11 15,19-13 75-15,-18 11-52 16,-1 0-14-16,1-1-20 0,-1 2-7 0,-1 0-12 16,15-8 4-16,-18 9-23 0,-2 1-23 15,-1 0-35-15,-2 1-46 0,4-4-170 16,-8 7 116-16,-1 0-19 0,0 2-35 0,-1-2 11 15,1 1 45-15,8-5 38 0,-6 4 165 16,-1 0 69-16,0-1 44 0,2 0 0 16,-1 1-22-16,7-5-44 0,-7 3-82 15,-1-1-12-15,0 1-8 0,1-2 24 16,-1 0 33-16,6-9 138 0,-6 9-44 16,-1-1 25-16,-1 1 19 0,2-1 0 15,3-9 119-15,-5 9-194 0,-2-1-19 16,1 1-13-16,0 1 14 0,-1-1 5 0,3-5 47 15,-2 6-96-15,-1 0-16 16,1-2-12-16,0-1-4 0,1-1-18 16,2-14-112-16,-4 12-1 0,2-1-46 0,-3 1-74 15,2-1-185-15,2-18-473 0</inkml:trace>
  <inkml:trace contextRef="#ctx0" brushRef="#br0" timeOffset="111226.42">25024 5921 2648 0,'0'-10'25'0,"-8"-6"37"0,1 9-31 16,1 1-28-16,1 0-5 0,-1 1 2 0,2-2-4 16,-4-2-16-16,5 4-19 0,0 0-36 15,0-2-39-15,1 0-32 16,-1-2-18-16,-1-13-212 0,2 10 64 0,0-3-165 15,1-2 46-15,0-2 54 0</inkml:trace>
  <inkml:trace contextRef="#ctx0" brushRef="#br0" timeOffset="111392.32">24984 5282 1948 0,'-8'-9'14'0,"-1"0"4"0,0 0-1 15,-7-6 3-15,7 8-17 0,0 1 5 16,0 0 5-16,-1 1-4 0,1-1-2 16,-11-4 0-16,-2-1 0 15,11 7-6-15,-13-8-6 0,12 6-4 16,0-1-47-16,-2-1-90 0,2 0-195 16,-1-3-167-16</inkml:trace>
  <inkml:trace contextRef="#ctx0" brushRef="#br0" timeOffset="111561.13">24368 5023 1383 0,'-25'0'37'15,"-2"3"31"-15,-1 0 34 0,-1 0 17 16,-1-1 5-16,-32-2 78 16,-3 0-63-16,32 0-104 0,-34-5 1 15,35-1-36-15,1 0-8 0,-1 1-16 16,0-1-60-16,0 1-76 0,-30-3-581 15,31 5 263-15,1-2 79 0</inkml:trace>
  <inkml:trace contextRef="#ctx0" brushRef="#br0" timeOffset="111792.52">23206 5028 1168 0,'-27'-11'4'0,"14"7"14"15,-11-1 74-15,11 1-14 0,0 1-5 16,1 0-15-16,0 0-18 0,1-1-26 16,-9-3-1-16,9 2-8 0,2 1-4 15,1 0 2-15,0 0-12 0,1 1 4 16,-6-2-54-16,7 3-51 0,-1 2-163 16,0 0-103-16,1 0 29 0</inkml:trace>
  <inkml:trace contextRef="#ctx0" brushRef="#br0" timeOffset="112029.28">22730 5214 1579 0,'-9'0'28'16,"-3"0"26"-16,1 0 24 0,-2 0-7 15,-1 0 2-15,-13-14 12 0,1 3-56 16,14 7-28-16,-10-6 1 0,13 5 0 15,0 1 2-15,-1-1-4 0,1 1-2 16,-1 1-5-16,-8-5-6 0,9 6-5 16,0 0-22-16,-1 1-16 0,0 0-31 15,-1 1-9-15,0 0-5 0,-14 0-205 16,11 0 93-16,0 7-45 0,-4 1-41 16,1 0 59-16</inkml:trace>
  <inkml:trace contextRef="#ctx0" brushRef="#br0" timeOffset="112992.41">16296 5746 1319 0,'-37'-9'12'0,"19"7"0"0,0-2 1 15,-1 1-5-15,0 1 9 0,0-1 11 16,-16-2 79-16,16 2-25 0,0 0 0 15,2 0-16-15,0 0-9 16,-15-1-38-16,19 1-26 0,0 1-64 0,2-1-164 16,1 2-219-16,0-2 4 0</inkml:trace>
  <inkml:trace contextRef="#ctx0" brushRef="#br0" timeOffset="113149.2">15704 5967 1986 0,'-14'15'-49'0,"-1"-2"-97"16,-2 0-147-16,-19 6-631 0,18-9 573 15</inkml:trace>
  <inkml:trace contextRef="#ctx0" brushRef="#br0" timeOffset="113724.5">15568 7650 1259 0,'7'11'0'0,"1"1"0"16,2-1-6-16,0 2 1 0,14 12 2 15,-13-15 12-15,2 1-10 0,-1-1 1 16,1 0-1-16,0-1-8 0,15 5 14 16,-15-8-5-16,0 0 6 0,1-1-10 15,0-1 9-15,1 0-14 0,15 2-148 0,-14-4-11 16,0 0-61-16,2-2-12 0,1 0 21 15,0 0 75-15</inkml:trace>
  <inkml:trace contextRef="#ctx0" brushRef="#br0" timeOffset="113875.68">16341 7797 901 0,'35'-3'21'16,"-1"-1"15"-16,0 0 5 0,-3 0 9 15,0 1-16-15,24-2 4 16,-29 3-20-16,0 2-5 0,-2 0 0 0,1 0-8 15,0 0 0-15,25 14-5 0,-25-7 4 16,2 0-8-16,1 0 0 0,1 1 4 16,29 5 18-16,0-1-1 0,-3-5-25 15,-30-7 4-15,0 0-80 0,0 0-107 16,0 0-108-16,2 0 6 0</inkml:trace>
  <inkml:trace contextRef="#ctx0" brushRef="#br0" timeOffset="114069.25">17584 7880 1198 0,'20'6'20'0,"-1"0"10"0,-1-2 4 16,-3 0 4-16,1-1-26 0,14 0-8 15,-14 0-5-15,0-1-1 0,1 1 3 16,1-1 5-16,2 0-8 0,18 4 16 16,-18-4-17-16,1 1 4 0,1 0 1 0,1 0-26 15,2 1-58-15,27 4-196 0,-24-4 48 16,1 0-24-16,1 0 28 0</inkml:trace>
  <inkml:trace contextRef="#ctx0" brushRef="#br0" timeOffset="114234.74">18731 7913 1187 0,'38'-5'25'0,"-2"0"36"0,0 1 11 15,0 2-1-15,28 2-21 0,-33 0-53 0,-3 0 2 16,2 0 6-16,-1 9 0 15,0 0-5-15,28 10 13 0,-27-9-13 0,2-1-1 16,-2 1-1-16,2-2-3 0,33 5-23 16,-34-7-129-16,0-2-170 0,1 0-39 15,-2 1 26-15</inkml:trace>
  <inkml:trace contextRef="#ctx0" brushRef="#br0" timeOffset="114421.19">19975 8171 1677 0,'6'2'1'16,"0"0"-5"-16,-2 0 7 0,-1 1-11 15,0 0 9-15,-1-1-7 0,1 1 9 16,-1-1-7-16,1 0 8 0,-1-1-7 16,7 2 4-16,-4-3-9 0,2 2-27 15,0-2-34-15,3 0-56 0,0 0-49 16,13 0-314-16,-11-8 222 0,1 8 28 15,-1-8 88-15</inkml:trace>
  <inkml:trace contextRef="#ctx0" brushRef="#br0" timeOffset="114597.42">20364 8196 1133 0,'7'2'27'16,"0"-2"4"-16,2 0-3 0,-1 0-26 15,6 0 0-15,-4-10 1 0,-2-1 10 16,2 0-14-16,2-1-15 0,0-2-34 16,12-16-181-16,-11 15 10 0,0-3-40 15,1 0 40-15</inkml:trace>
  <inkml:trace contextRef="#ctx0" brushRef="#br0" timeOffset="114870.96">20970 7453 1520 0,'3'-8'23'0,"3"1"27"16,3-7 87-16,-6 7-69 0,-1-1-18 0,1-1-9 15,0 0-10-15,0 0-14 0,1-10-13 16,-1 9-16-16,0-2-28 0,-2 0-14 16,2-1-22-16,3-14-215 0,-3 12-51 15,0-2-64-15,1 0 58 0</inkml:trace>
  <inkml:trace contextRef="#ctx0" brushRef="#br0" timeOffset="115062.24">21173 6755 1482 0,'2'0'-17'15,"0"-2"-30"-15,-1 0-22 0,3-1-133 16,-3 0 143-16,1-1 30 0,2 0 37 16,-1-2 9-16,5-9-14 0,-2 7-13 15,1-3-25-15,-3 0-6 0,4-1-7 16,-1-1 8-16,7-16-12 0,-9 14 20 15,1-1-71-15,-1 0-77 0,-1-2-21 16,-2 0 11-16</inkml:trace>
  <inkml:trace contextRef="#ctx0" brushRef="#br0" timeOffset="115246.92">21291 6145 1646 0,'0'-6'-3'0,"0"-7"-12"16,0 8 12-16,0-2 6 0,0 1 15 15,-6-1 7-15,6 1-2 0,-9-5 4 16,3 6-38-16,0 2-41 0,-2 0-97 16,-2 0-210-16,-19 0-438 0</inkml:trace>
  <inkml:trace contextRef="#ctx0" brushRef="#br0" timeOffset="116166.52">15961 12016 421 0,'0'8'-2'0,"0"3"-8"16,0-1-65-16,0 0-30 0</inkml:trace>
  <inkml:trace contextRef="#ctx0" brushRef="#br0" timeOffset="116584.97">17304 12643 1455 0,'77'18'0'0,"-44"-8"-2"15,23 7-7-15,-30-8 6 0,1 0 4 16,-1 2 1-16,4 0-6 0,1 1-21 0,-1-2-2 15,27 12-123-15,-30-10-105 0,-1 0-80 16,-4 1 20-16</inkml:trace>
  <inkml:trace contextRef="#ctx0" brushRef="#br0" timeOffset="116790.76">18803 13095 191 0,'34'1'-2'0,"-1"1"15"16,0 0 19-16,0 0 5 0,-1 1 4 16,0 1-13-16,33 3-12 0,-3 1-12 15,-32-4-5-15,29 2-92 16,-31-5 5-16,0 2-3 0</inkml:trace>
  <inkml:trace contextRef="#ctx0" brushRef="#br0" timeOffset="116963.28">19612 13097 1147 0,'37'-9'26'16,"-20"3"-8"-16,16-3 9 16,-18 3-14-16,1 0-6 0,-1-2-7 0,3 0-30 15,-1-1-39-15,2-1-46 16,21-9-153-16,-20 8 173 0,0 1 38 0,-1-1 14 15,1 1-26-15,-3 1-63 0,0 1-5 16</inkml:trace>
  <inkml:trace contextRef="#ctx0" brushRef="#br0" timeOffset="117304.63">21052 12355 1440 0,'7'-4'2'0,"1"0"5"16,-5 3 3-16,-2 0-1 0,-1 1-1 0,0 0 0 16,0 0-6-16,0 0 3 0,0 0-2 15,0-1-5-15,0-1-2 16,0-2-24-16,0-3-166 15,-3 2-71-15,-1-8-391 0</inkml:trace>
  <inkml:trace contextRef="#ctx0" brushRef="#br0" timeOffset="117543.69">21131 11907 2082 0,'2'0'4'0,"-2"0"-1"16,0 0-3-16,0 0 0 0,0 0-4 15,0 0-3-15,-7 0-1 16,1 0-2-16,1 0 12 0,1 0-9 16,1 0-70-16,0 0-17 0,3 0-165 15,0 0-34-15,0 0 111 16,0 0-356-16,0 0 259 0,0 0 78 15</inkml:trace>
  <inkml:trace contextRef="#ctx0" brushRef="#br0" timeOffset="118020.1">19325 11458 1690 0,'-10'-8'59'0,"-2"1"15"0,1 0 20 0,-1 0-15 15,0 0-20-15,2 1-12 0,-11-5-17 16,4 0-34-16,10 6-53 16,-7-3-348-16,7 3-87 0,2 2 16 15,-3-2 96-15</inkml:trace>
  <inkml:trace contextRef="#ctx0" brushRef="#br0" timeOffset="118270.73">17578 11344 1706 0,'-39'0'22'16,"1"0"18"-16,1 0 7 0,-31-7 65 15,39 1-64-15,0-2-13 0,4 0-18 16,1 2-22-16,2-2-12 0,-17-3-40 16,22 6-8-16,0 0-83 0,0 1-146 15,1 1-154-15,0 1 17 0</inkml:trace>
  <inkml:trace contextRef="#ctx0" brushRef="#br0" timeOffset="118542.5">17025 11130 1427 0,'0'0'0'0,"0"0"-5"16,0 0 5-16,0 5 0 16,0-5-2-16,-6 0-2 0,1 0-2 15,-1 0 2-15,1 0 0 0,0 6 12 0,-8 1 70 16,7-3-67-16,-1 1-23 0,0-2-39 16,1 1-36-16,0 0 13 0,-8 4-175 15,7-3 60-15,-1 0-28 0,1-1-22 16,0 2 56-16,-1-2 62 0</inkml:trace>
  <inkml:trace contextRef="#ctx0" brushRef="#br0" timeOffset="118747.28">16427 11566 1220 0,'-22'25'-98'0,"13"-15"-85"16,0-2-80-16,2-3-22 0,2-1 58 16</inkml:trace>
  <inkml:trace contextRef="#ctx0" brushRef="#br0" timeOffset="135829.73">15958 2900 1649 0,'-1'-4'0'0,"0"1"0"16,1 3 1-16,0 0 18 0,0 0 27 15,0 0 117-15,0 0-63 0,0 0-15 16,0 0-21-16,0 0-5 0,0 0-17 15,0 0 2-15,0 0-33 0,0 0-12 16,0 0 5-16,0 0-2 0,0 0-5 16,0 0-15-16,0 0 10 0,0 0 2 15,5 5 12-15,-1 1 3 0,1 3-5 16,5 18 8-16,-3-10-5 0,2 4 1 0,-2 2-6 16,3 2 1-16,-2 0-5 15,9 25 0-15,-9-26 4 0,1-1 0 0,-2 0-6 16,0-4-19-16,-1-3-27 0,5 12-167 15,-7-17 9-15,0-1-145 0,0 0-134 16,-1-3 43-16</inkml:trace>
  <inkml:trace contextRef="#ctx0" brushRef="#br0" timeOffset="136347.06">15979 3274 1775 0,'-2'-3'1'0,"0"0"-3"16,0 0-5-16,2 1 3 0,0 0 2 16,0 2 12-16,0 0-4 0,0 0-2 15,0 0-5-15,0 0 8 0,6 0 10 0,-1 0-3 16,1 4-9-16,1 2 5 16,2-1 2-16,1 1 3 0,12 6 14 0,-9-5-22 15,-2-1-8-15,1-1 3 0,-1 0 2 16,0 0 10-16,7 0 35 0,-9-5-25 15,0 0-7-15,0 0-11 0,-1 0-7 16,1 0 1-16,8-16-4 0,-10 7-26 16,2 0-77-16,-1-2-137 0,-1 1-234 15,1-1 8-15</inkml:trace>
  <inkml:trace contextRef="#ctx0" brushRef="#br0" timeOffset="137568.81">20158 2765 1995 0,'-6'-1'5'16,"5"1"2"-16,1 0 4 0,-4 0-2 0,4 0 34 15,0 0 1-15,0 0 26 0,0 0-1 16,0 0-7-16,0 0-12 0,0 0 9 16,0 0-37-16,0 0-8 0,0 0-7 15,0 0 0-15,-5 4-8 0,5 2-1 16,-5-2-8-16,2 1 10 0,3 2-3 15,-2 1 6-15,-3 14-3 0,3-8-4 16,0 3-3-16,1 3-1 0,-2 1 9 16,1 3 0-16,-3 25-4 0,2-25-1 15,0 0-1-15,0-2-2 0,0-1-23 16,-1-5-32-16,0 11-162 0,1-18 60 0,1-2-51 16,2-2-85-16,-2-3-119 15,2-2 5-15</inkml:trace>
  <inkml:trace contextRef="#ctx0" brushRef="#br0" timeOffset="138013.65">19999 3037 1656 0,'-2'-3'32'0,"2"3"-11"16,-1 0 1-16,1 0-15 0,0 0-4 15,0 0-1-15,0 0 2 0,0 6 0 16,0-2 1-16,0 0-8 0,0-1 6 15,0 7 19-15,0-3-8 0,5 0-6 16,-2 0 0-16,2 2-5 0,0 0-1 0,4 9-5 16,-2-12-5-16,-3 2 9 15,2-2-5-15,1-3 0 0,4 0 0 16,-6-3-1-16,2 0-24 0,-2 0-44 0,2 0-60 16,-2-6-162-16,7-11-503 0</inkml:trace>
  <inkml:trace contextRef="#ctx0" brushRef="#br0" timeOffset="204384.21">2800 9263 626 0,'0'0'45'16,"-6"0"23"-16,6 0 11 0,0 0-2 0,0 0-4 16,0 0 65-16,0 0-57 15,0 0-68-15,0 0-9 0,0 0-8 16,0 0 8-16,0 0-4 0,0 0 1 16,0 0-2-16,0 0-3 0,0 0 3 15,0 0 0-15,0 0-3 0,0 0 2 16,0 0 2-16,0 0 1 0,0 0 4 15,0 0-2-15,4 0-3 0,-2 0-1 16,1 0 0-16,4 0 7 0,2 0-7 16,-3 0-3-16,8 0-4 0,-7 0 8 15,2 0 5-15,0 0-1 0,2 0 5 16,1 0 0-16,13 0-1 0,-11 0-8 16,1 0-8-16,-1 0 4 0,1 0 7 15,-1 0 5-15,16 0 6 0,-1 0-12 16,-14 0 6-16,16 0-5 15,-15 0-7-15,1 0 7 0,0 0 13 16,0 0-9-16,3 0 8 0,19-11-5 16,-20 7-2-16,2-2-2 0,0 1 2 15,1 0-6-15,1 0 0 0,23-5 2 16,2 2 8-16,-24 5-16 16,21-2 5-16,-24 3-5 0,0 1 15 15,-1 1-8-15,0-1 0 0,0 0-4 0,17 1-1 16,-19-1-6-16,-3 1 13 0,1-1-6 15,-2 1 8-15,-2 0 0 0,0 0 0 16,7-2-6-16,-10 2 0 0,-2-1 1 16,0 0-6-16,-1 0 14 0,-1 0-6 15,5-2-33-15,-7 2-183 0,1 0-134 0,-1 1 1 16</inkml:trace>
  <inkml:trace contextRef="#ctx0" brushRef="#br0" timeOffset="207405.26">5715 9162 1112 0,'0'0'36'0,"0"0"131"16,-1 0-56-16,1 0-16 0,0 0-19 15,-1 0-9-15,1 0-10 0,-1 0 12 16,1 0-58-16,0 0-2 0,0 0-5 16,0 0-6-16,0 0 2 0,0 0-14 0,0 0 17 15,0 0-5-15,0 0-5 0,0 0-1 16,0 0-4-16,0 0 8 0,0-5 6 15,0 5-6-15,0 0-1 0,0 0-3 16,0 0 2-16,0 0 6 0,5-3 7 16,-1 3-7-16,0-4-3 0,1 4-1 15,1-3 5-15,3-1 0 0,11-2 3 16,-8 3 0-16,1 0-2 0,1 1 4 16,3-1-8-16,0 1 2 0,22-1 14 0,-18 1-5 15,3 2 1-15,-2 0-4 16,1 0-8-16,1 0 3 0,24 0 5 15,0 0 12-15,-24 0-15 0,24 0 16 16,-25 0-16-16,0 0 2 0,1 0-1 16,0 0 0-16,0 0-4 0,25 0-210 15,-26 0-140-15,0 0-113 0,-2 0 64 16</inkml:trace>
  <inkml:trace contextRef="#ctx0" brushRef="#br0" timeOffset="212404.92">4841 10062 1620 0,'-2'0'31'0,"1"0"32"0,-1 0 115 16,0 0-5-16,2 0-91 16,-1 0 28-16,1 0-81 0,0 0-21 15,0 0-1-15,0 0-3 0,0 0-5 16,0 0 2-16,0 0-7 0,0 0 2 0,0 0 4 15,0-3-6-15,5 3 4 16,4-3-5-16,-4-1 7 0,1 2 2 0,2-2 7 16,2 1-6-16,2-1 2 0,18-6-1 15,-13 6-3-15,2-1 3 0,3 2-8 16,0 0 9-16,4 0 3 0,31 2 6 16,8 1-11-16,-31 0-5 15,40 0 9-15,-37 0-4 0,1 6 8 16,2-2-11-16,1 2-3 0,0-1 0 15,43 3 0-15,-42-4 9 0,-1-1-2 16,0 0-2-16,0-1 6 0,-2 0-8 0,39 2 4 16,-39-1-3-16,-1-1 2 15,-1-2-3-15,-1 3 0 0,1-3-1 0,32 1 19 16,-37-1-6-16,-2 0 7 16,0 0-4-16,-2 0-1 0,-3 0-1 15,22-6-6-15,-7 2-3 0,-23 4-2 16,13-5 9-16,-17 5-5 0,-2-2-2 15,-1 2-2-15,-2-2 4 0,0 1-1 16,4-2 0-16,-8 1-6 0,0 0 2 16,-1 2 2-16,0-2-3 0,-1 2 3 15,0-1-7-15,-2 0 11 0,0 1-16 16,0 0-11-16,0 0-20 0,0 0-59 16,0 0-327-16,0 0-33 0,-6 0-75 0,1 4 91 15</inkml:trace>
  <inkml:trace contextRef="#ctx0" brushRef="#br0" timeOffset="213663.53">1929 10866 657 0,'2'0'0'0,"-1"-4"14"16,3 4 194-16,0-4 35 0,-1 0-193 16,2 2 87-16,-1 1-80 0,1-1-9 15,0 0-2-15,1 0-11 0,0 0-7 16,3 0 4-16,9-1 20 0,-6 1-36 15,1-1 1-15,2 1 3 0,2 1-4 16,3-2 6-16,3 3-3 0,32-1 13 16,-23 1-22-16,4 0-1 0,3 5 2 15,3-5-6-15,1 8 0 0,2-2 6 16,46 7-4-16,0-7 4 0,-47-2-7 16,42-2 5-16,-43-2-7 0,-2 2 1 15,0-2-5-15,0 0 6 16,0 0-3-16,-1 1 0 0,34 1 2 0,-40-1-5 15,0 0 8-15,-4 0-8 0,-1 0 3 16,-3 1 1-16,-1-2-8 0,17 3 12 16,-21-1-2-16,-4-2 3 0,1 1-7 15,-2 1 5-15,-2 0-6 0,0-1 1 16,11 0-1-16,-2 1-2 16,-13-2-5-16,8 0-198 0,-9 0-143 15,-1 0-108-15,-1-8 61 0</inkml:trace>
  <inkml:trace contextRef="#ctx0" brushRef="#br0" timeOffset="-203160.21">12453 9590 850 0,'0'-1'26'0,"0"1"10"0,0-2 32 0,0 1-54 16,0-1 1-16,0 1 0 0,0 0-5 15,0-1 9-15,0-2 4 0,0 3 10 16,0 0 6-16,0 0 32 0,0-1 8 15,0 2 89-15,0 0-98 0,0 0-8 16,0 0-24-16,0 0-5 0,0 0-5 16,0 0 20-16,0 0-8 0,0 0-8 15,0 0-5-15,-3 0 3 0,1 0-9 16,-3 4 41-16,3-4-38 0,-1 4 4 16,0 0-13-16,0-1-9 0,-4 6 0 0,3-3-4 15,-1 1 4-15,-1 1-9 0,1 1 5 16,0 3-2-16,-5 13 7 0,6-12 2 15,-2 1 13-15,1-1-3 0,0 0 5 16,1-1-10-16,-3 8-3 0,3-12-12 16,2-2 1-16,1-1-7 0,0 0 0 15,1 0 0-15,0-3 7 0,0 0-2 16,7-1 0-16,-2 0 0 0,2 0 4 16,9-1 6-16,-7 0-4 0,1 0-5 15,2 0 2-15,0 0 2 0,2 0-1 0,16-12 3 16,-15 12-7-16,0-5 0 0,-1 5 4 15,-1-4-4-15,-1 4 2 16,8 0 4-16,-12 0-3 0,-1 0 3 0,0 0 9 16,-2 0 24-16,2 6 91 0,-5 1-48 15,0-1-2-15,-2 2-5 0,0 0 15 16,0 0-14-16,-7 10 24 0,0-7-78 16,0-1 4-16,0 1-4 0,0-1 3 15,-2-1-6-15,-9 8-20 0,9-10-9 16,0 0-21-16,-1-3-12 0,1-1-37 15,1 1-48-15,-6-3-220 0,7-1 88 16,2 0-134-16,0 0-144 0,1-7 48 0</inkml:trace>
  <inkml:trace contextRef="#ctx0" brushRef="#br0" timeOffset="-202474.96">12608 9562 1804 0,'0'-2'81'0,"0"1"-3"0,-1 1 29 16,1 0-3-16,0 0 1 16,0 0-6-16,0 0 48 0,0 0-104 0,0 0-17 15,0 0-13-15,0 0-6 0,0 0-6 16,0 14-4-16,7-5-4 0,-2 1 8 16,2 5-2-16,0 0 0 0,1 2 7 15,10 17-7-15,-8-18-3 0,-1-2-5 16,0-1 7-16,1-2 0 0,0-2 1 15,7 6-4-15,-9-10-1 0,-1-2-5 0,0-1 1 16,0-2 4-16,-1 0-1 0,4-9 3 16,-7 1 3-16,1-3-6 0,-1-1-6 15,-3-1-1-15,1-2-1 0,-1-17 5 16,0 15 15-16,0 0-4 0,-6 0 7 16,1 1-3-16,0 0-5 0,-8-16 0 15,6 17 3-15,0 1-1 0,0 2 6 16,1 1 4-16,-1 1-1 0,-2-1 20 15,5 7-20-15,1 2-4 0,0 0-13 16,2 2-11-16,0 0 6 0,1 0-6 16,0 0 20-16,0 9-10 0,5-2-10 0,1 1-31 15,-1-1-21-15,8 9-115 0,-4-7 80 16,-2 0-35-16,3-1-58 0,-2 1-119 16,9 9-593-16</inkml:trace>
  <inkml:trace contextRef="#ctx0" brushRef="#br0" timeOffset="-201894.78">12831 9412 1971 0,'-2'-2'3'16,"1"2"-3"-16,1 0-3 0,0 0 6 16,0 0-4-16,0 0 10 0,0 0 5 15,0 0 14-15,6 0 2 0,5 14 14 16,-3-4-40-16,1 1 0 0,0 2 4 0,1 3 9 15,0 0 11-15,9 17 30 0,-11-18-38 16,-1-1-10-16,0-1 3 0,-1-2-6 16,-2-1-3-16,2 2 12 0,-3-8 5 15,-1 0 5-15,0-3 9 0,-2-1 11 16,1 0 66-16,-1 0-46 0,0 0-15 16,0 0-21-16,0-8-13 0,0 1-22 15,0-12 2-15,-6 7 8 0,6-2 4 16,-6-2-6-16,6-1-9 0,-3-24-16 15,3 20-9-15,0 2-12 0,0-2-27 16,0 2-32-16,0 2-13 0,5-11-182 16,0 18 85-16,-1 1-150 0,0 3-120 15,0 2 40-15</inkml:trace>
  <inkml:trace contextRef="#ctx0" brushRef="#br0" timeOffset="-201389.22">13080 9371 2042 0,'-1'-8'22'0,"0"8"15"0,1 0 89 15,0 0-69-15,0 0-10 0,0 0-18 0,0 0-17 16,0 0 0-16,6 0 4 0,-1 0 8 16,0 0 3-16,2 8-10 0,1 1-9 15,11 11 6-15,-9-7-14 0,1-1 0 16,-1-1-7-16,0 0 2 0,7 4 7 16,-10-9 8-16,-2-3 14 0,1 1 19 15,-1-4 23-15,0 0 7 0,1-7 58 16,-4-1-97-16,0-2-16 0,-1-1-6 15,-1-3-8-15,0-21 4 0,0 18-11 16,0-2-4-16,0 0 4 0,-6 2-15 0,1 0-39 16,-4-11-203-16,5 15 71 15,0 3-34-15,0 3-45 0,1 1-203 0,0 1-492 16</inkml:trace>
  <inkml:trace contextRef="#ctx0" brushRef="#br0" timeOffset="-201093.57">13271 9211 2256 0,'1'-3'9'15,"0"-1"0"-15,-1 2-1 0,2 1 2 0,0 1 7 16,0 0 24-16,-1 0 15 0,3 0 15 15,-1 8-9-15,3 0-30 0,6 15-8 16,-4-11-27-16,-1 2 8 0,1-1-11 16,0 1 0-16,0 0 2 0,7 10-44 15,-9-15-63-15,1-1-98 0,-2-2-196 0,0 0-201 16</inkml:trace>
  <inkml:trace contextRef="#ctx0" brushRef="#br0" timeOffset="-200948.23">13233 8973 2686 0,'-12'-18'15'16,"7"13"-9"-16,0 0 1 0,1 3-2 16,1 1-10-16,-1 0-11 0,1 0-291 15,2 1-91-15,-1 0-263 0,1 0 94 16</inkml:trace>
  <inkml:trace contextRef="#ctx0" brushRef="#br0" timeOffset="-199553.44">13448 9149 2219 0,'-5'-5'17'0,"5"3"-2"0,0 1 3 15,0 0 0-15,0 0-3 0,0 0-12 16,0-1-3-16,0 2-6 0,0 0 4 16,0 0-3-16,0 0 9 0,5 0 2 15,6 7 8-15,-5 1-11 0,2 1 0 16,3 1-8-16,1 1 3 0,-1 0 1 15,13 13 5-15,-12-12 0 0,-2 0-5 16,-1-4-3-16,0-1 3 0,3 3 11 16,-7-7 18-16,-2-2 14 0,-1-1 30 15,1 0 30-15,-2 0 20 0,2-9 107 16,-3-1-157-16,1-3-36 0,-1-1-12 0,0-3-11 16,0-2-4-16,0-27-5 0,0 22-4 15,0 1 0-15,0 0-1 0,-5 0-7 16,-1-15-122-16,6 23-50 0,-4 2-114 15,4 4-156-15,-3 2-234 0,3 7 96 16</inkml:trace>
  <inkml:trace contextRef="#ctx0" brushRef="#br0" timeOffset="-199121.6">13776 8950 1576 0,'0'-8'4'0,"-4"-3"85"16,4 6 5-16,0 2 36 0,-5 1-5 16,5 0-2-16,-2 0-6 0,-5 0 52 15,4 2-92-15,-1 0-29 0,-1 0 13 0,0 7-8 16,-7 6 8-16,7-5-48 0,-1 2 0 15,1 1-3-15,-1 0 4 0,2 2-9 16,1 14-12-16,3-12 4 0,0-1-5 16,0 1 8-16,5-2-3 0,2 0-2 15,6 8 6-15,-5-13-1 0,0-1 2 16,2-2 1-16,-1-2-3 0,11-3 13 16,-11 0-8-16,0-5 3 0,0-2 2 15,0-2-5-15,-1-1 5 0,5-13 21 16,-8 11-12-16,0-2-3 0,-2 1 5 15,-1-1-1-15,-2-12 25 0,0 13-35 16,0 1-3-16,-7 0-7 0,0 1 1 0,-1 0-6 16,-12-9-46-16,9 12-30 15,-2 0-48-15,1 1-43 0,0 1-43 0,-12 0-381 16,14 6 62-16,2 0 38 0,2 7 99 16</inkml:trace>
  <inkml:trace contextRef="#ctx0" brushRef="#br0" timeOffset="-198659.78">13893 8852 2397 0,'-2'-4'38'0,"1"0"-18"0,1 1 3 16,0 3-19-16,0-2 0 0,0 2 0 15,0 0 12-15,6 0 2 0,-2 0-3 0,1 0 4 16,1 0 2-16,8 11 9 15,-6-5-16-15,0 0-6 0,-1 1 2 0,0 1-4 16,0-1-4-16,3 5 11 0,-6-7-10 16,-2 0 11-16,0-2 11 0,1-1 21 15,-3-2 90-15,1 0-58 0,-1 0 9 16,0 0-15-16,0 0-6 0,0-7-29 16,0-8-3-16,0 4-33 0,0-2 15 15,0-2-19-15,0-3 2 0,0-17-20 16,0 19-55-16,-4-1-81 0,4 3-76 15,0 0-69-15,0 3-51 0,0-3-763 0,0 9 618 16</inkml:trace>
  <inkml:trace contextRef="#ctx0" brushRef="#br0" timeOffset="-198261.65">14179 8621 2409 0,'1'-8'23'0,"-1"1"40"0,0-2 204 16,0 5-86-16,0 1-12 0,0 1-40 0,-5 0-33 15,5 2-41-15,-11 0-23 0,6 0-24 16,1 8 3-16,-1 2-2 0,-1 0-6 16,0 3 0-16,-5 19 11 0,6-14-17 15,1-1-3-15,0 0-17 0,1 0 3 16,2 8-17-16,1-15 16 0,0-2-8 15,0-2-19-15,7-2-1 0,0-1-2 16,10-3 0-16,-8 0 41 0,0 0 15 16,1 0 3-16,1 0-5 0,-1-7 5 15,12 2-24-15,-12 5 12 0,1 0 3 16,0 0-4-16,-2 0 5 0,6 9-5 16,-9 0 8-16,-1 1-16 0,-1 1 0 0,-2 2-20 15,-1 1-14-15,1 15-92 0,-2-15 35 16,0 1-39-16,0 0-33 0,0-3-83 15,0-1-161-15,-14 7-697 16</inkml:trace>
  <inkml:trace contextRef="#ctx0" brushRef="#br0" timeOffset="-197681.28">14195 8305 2864 0,'-5'-7'35'16,"2"1"10"-16,2 2-3 0,1 2-9 0,0 0 1 16,0 2-24-16,0 0-4 0,0 0 0 15,4 0 14-15,9 17 35 0,-5-6-35 16,2 4-14-16,1 3 4 0,3 3-2 16,0 4-3-16,17 32 24 0,-15-26-24 15,-2-1 6-15,0 2-8 0,-1 0-1 16,12 26 8-16,-15-33-7 0,-1-2-8 15,-1-4 2-15,-1-2 6 0,4 4-24 16,-6-15 5-16,-1-2-8 0,0-4 8 0,-1 0 0 16,1-8-27-16,-2-1 23 0,-1-3-3 15,0-2 14-15,-1-2-1 0,0-3 1 16,0-21-4-16,0 19 9 0,0 0 8 16,-5 2-1-16,5 0 0 0,0-12-4 15,0 20-2-15,0 1 3 0,0 4 0 16,0 1 3-16,0 2 18 0,5 3-4 15,2 0-6-15,0 8 3 0,2-2 5 16,1 3 26-16,11 10 110 0,-10-9-66 16,0 2-38-16,0-1-26 0,2-1-23 15,10 9-7-15,-12-11 11 0,0 0-3 16,-2-3 1-16,1 0-27 0,3 0-99 16,-8-5 3-16,-1 0-15 0,0 0-35 15,-1 0-29-15,-1-15-214 0,-2 6 180 0,0 0-46 16,0-1-173-16,0-3-55 0,0 1 80 15</inkml:trace>
  <inkml:trace contextRef="#ctx0" brushRef="#br0" timeOffset="-197561.39">14609 8414 1858 0,'5'0'28'0,"-1"8"30"0,2-1 28 16,-2 1 18-16,9 6 16 0,-8-7-103 15,2 0-17-15,-1 0 2 0,0 1 3 0,1-2-6 16,3 4-94-16,-4-6-72 15,-2 0-251-15,0-4-128 0,-1 2 45 16</inkml:trace>
  <inkml:trace contextRef="#ctx0" brushRef="#br0" timeOffset="-197398.49">14548 8208 3051 0,'-8'-15'4'15,"-6"-7"4"-15,9 14-5 0,1 2-11 16,0 2-34-16,1 1-84 0,1 1-104 0,1 2-813 16,1 0 401-16,-1 0 106 0</inkml:trace>
  <inkml:trace contextRef="#ctx0" brushRef="#br0" timeOffset="-196871.62">14721 8320 1533 0,'7'7'17'0,"7"12"108"0,-7-8-11 0,0 1 19 16,1 1-9-16,0 2-18 15,1-1-23-15,10 21 11 0,-9-18-68 0,1 2-5 16,0 2-3-16,-1-1 6 0,13 21 21 15,-13-21-27-15,-1 0 0 0,0-1-3 16,-2-1 0-16,4 14 4 0,-7-21-8 16,-2 0-1-16,1-4 11 0,-3 0 16 15,0-1 18-15,0-2 47 0,0-4-78 16,0 0-18-16,0 0-3 0,-6 0-6 16,-5-17 7-16,4 6-12 0,0-2 11 15,-1-2-5-15,-1-4 2 0,-5-24 4 0,5 20-6 16,2-2-4-16,2 0 9 0,0 0-3 15,0-3 5-15,-1-24-5 0,5 26-1 16,1 1-1-16,0 0-1 0,0 2 3 16,5-15-4-16,1 22 4 0,0 3-1 15,1 3 7-15,0 2-8 0,0 3 4 16,7 0-10-16,-6 5 10 0,0 0 4 16,-1 0 9-16,-1 0 18 0,5 11 45 15,-7-5-29-15,-2 0-8 0,0 1-7 16,-1 2-14-16,0 11-31 0,-1-9 6 15,0 1-9-15,0 0-12 0,-8 1-51 0,1-1-67 16,-9 12-358-16,7-13 77 0,1-1-197 16,-1-1 83-16</inkml:trace>
  <inkml:trace contextRef="#ctx0" brushRef="#br0" timeOffset="-195857.43">12983 10004 1779 0,'-1'0'42'0,"-1"-2"27"0,1 0 40 16,-1-2 4-16,-1-2 132 16,1 1-126-16,1 1 1 0,-1-1-16 0,0 1-4 15,1 2-41-15,0-2-11 0,1 4-57 16,0 0 1-16,0 0 9 0,0 6 5 15,14 13 16-15,-6-5-23 0,1 4-4 16,2 3-1-16,0 4 5 0,1 1 1 16,10 29-1-16,-12-30 6 0,-1-1-8 15,0-2 5-15,-2-3-4 0,6 12-9 16,-9-21-2-16,0 0-4 0,-1-4-18 16,0-3 8-16,-1 0 1 0,3-3 6 0,-2 0 18 15,1-8-8-15,0-1 2 0,2-1-9 16,1-2-7-16,10-17-22 0,-7 12 22 15,0 1 5-15,1 0 0 0,1 3-5 16,1-1 6-16,14-8 0 0,-12 15 21 16,-1 0-3-16,1 3-4 0,-3 2 2 15,1 2-3-15,10 0 12 0,-14 6-8 16,0 2 3-16,0 1-4 0,-2 1 0 0,-2 0 7 16,3 11 11-16,-6-9-4 0,0-1-4 15,-2 1-2-15,0-1 0 16,0 1-2-16,-7 10 1 0,0-11-2 0,-1-1-3 15,0-1 2-15,-2 0-2 0,-14 3 4 16,-3-5-8-16,-3-7-10 16,1 0 1-16,5-11-37 15,14 5-18-15,0-1-40 0,2-1-46 16,1 0-52-16,2 1-79 0,0-10-631 16,5 9 512-16</inkml:trace>
  <inkml:trace contextRef="#ctx0" brushRef="#br0" timeOffset="-195528.79">13445 9973 2392 0,'0'0'8'0,"0"0"6"15,0 0 5-15,0 0-6 16,0 0 26-16,9 14 42 0,-4-7-48 0,-1 2-17 16,2 2-16-16,1 1 4 0,1 1-4 15,9 15-2-15,-8-14-2 0,1 0 1 16,-1-1-6-16,0-2-52 0,-2-2-68 15,7 5-378-15,-9-10-7 0,0-1-10 16,-3-3 86-16</inkml:trace>
  <inkml:trace contextRef="#ctx0" brushRef="#br0" timeOffset="-195403.2">13380 9802 2578 0,'-4'-7'-4'0,"0"3"-5"0,1 1-8 16,0 2-51-16,0 1-207 0,2 0-308 16,1 5-418-16</inkml:trace>
  <inkml:trace contextRef="#ctx0" brushRef="#br0" timeOffset="-194890.89">13644 9822 2267 0,'0'0'0'16,"0"0"0"-16,0 0 6 0,0 0 59 15,0 5-2-15,0 2 8 0,-6 0-9 16,0 0-4-16,-1 14-2 0,7-9-37 15,-4 1-12-15,1 1-1 0,3 1 3 16,0 0-12-16,0 11 3 0,6-15 0 0,-6-1-5 16,7-2-7-16,-2-2 2 0,4-1-24 15,-6-5 18-15,1 0 1 0,-1 0 10 16,0 0-1-16,0-8 4 0,3-11-20 16,-3 9 2-16,-1-3-1 0,-1 0 4 15,-1 0 0-15,0 0 5 0,0-13-26 16,0 14 16-16,0 1 8 0,0 2 6 15,0 2 0-15,-5-6-6 0,5 8 9 16,0 2 3-16,0 1 1 0,0 0 2 0,0 2-4 16,4 0 11-16,2 0 4 15,0 7 10-15,1 0 2 0,2 0-3 0,12 7 8 16,-8-5-23-16,-1-1 1 16,2 0-3-16,0-1-2 0,1-1 0 15,14 4-4-15,-15-7-3 0,0-3-9 0,-2 0-44 16,0 0-55-16,8-13-291 0,-12 6 87 15,-1-3-110-15,1 0-17 0,-3-1 62 16</inkml:trace>
  <inkml:trace contextRef="#ctx0" brushRef="#br0" timeOffset="-194602.08">13921 9621 2095 0,'-3'-3'26'16,"-3"1"76"-16,2 2-7 0,-1 0-13 0,1 0 7 15,-1 0 12-15,1 5-28 0,-4 9 44 16,3-6-90-16,1 2-9 16,1 0-6-16,1 1-4 0,0 11 5 0,2-12-23 15,0 0 10-15,0-1-13 0,0-1 3 16,6-3 12-16,6 3-9 0,-6-6 10 16,0-1-11-16,1-1 5 0,1 0 3 0,1 0-5 15,8 0 5-15,-8 0-2 16,0-5 2-16,-1 5-3 0,1 0 1 15,-1 0 7-15,8 0-2 0,-9 0 4 0,0 7-4 16,-1-1 4-16,-1 0-4 0,5 6 2 16,-7-7 2-16,-1 0 1 0,0 2-3 15,-2 1-5-15,0 0-3 0,0 9-49 16,0-9-57-16,-7 1-98 0,1-1-145 16,1 2-298-16,-1-1 47 0</inkml:trace>
  <inkml:trace contextRef="#ctx0" brushRef="#br0" timeOffset="-183610.98">23633 4293 1462 0,'1'0'5'16,"-1"0"4"-16,0 0 98 0,0 7 2 16,0 1 17-16,0 3-3 0,0 1-9 15,-8 5-40-15,-4 24 86 0,5-17-82 16,-1 0 4-16,1 1-27 0,-1 1-5 15,1 0-23-15,-6 20 4 0,3-4-17 16,5-24-13-16,-2 14 5 0,5-20-5 16,-1 0 3-16,1-1-6 0,-1-1-20 15,1 0-36-15,-3 6-211 16,3-8 67-16,-1-1-70 0,1-1-154 0,0 1-78 16,0-2 69-16</inkml:trace>
  <inkml:trace contextRef="#ctx0" brushRef="#br0" timeOffset="-183196.08">23399 4557 2022 0,'0'-3'24'0,"0"-1"12"0,0 2 8 16,0 1 4-16,0 0-23 0,0 1-12 15,0 0-9-15,0 0 31 0,0 8 36 0,0-2 14 16,0 4 7-16,0 17 37 0,-7-12-79 15,2 4-6-15,5-1-17 0,-6 0-7 16,6-1-12-16,0 12 22 0,0-17-1 16,0-1 28-16,0-3 18 0,8-1 8 15,1-2-1-15,1-2-23 0,18-3-14 16,-8 0-87-16,2-10-111 0,4-1-146 16,0-1-317-16,0-2-150 0</inkml:trace>
  <inkml:trace contextRef="#ctx0" brushRef="#br0" timeOffset="-181161.58">20211 8101 935 0,'0'0'95'16,"0"0"-8"-16,0 0 16 0,0 0-35 15,0 0-13-15,0 0-20 0,0 0 0 16,0 0-22-16,0 0-10 0,4 0 51 16,-4 0 15-16,5 14 130 0,-3-8-136 15,1 3-8-15,0 2-22 0,1 4-24 0,4 22 2 16,-4-16-10-16,0 3 1 0,0 2-1 16,1 1-4-16,5 25 3 15,-6-27-2-15,2-1 8 0,-2-1-5 0,0 0-2 16,2-4-3-16,3 16-27 0,-5-19-36 15,-1-3-60-15,1-2-124 0,-1-1-137 16,0 4-375-16</inkml:trace>
  <inkml:trace contextRef="#ctx0" brushRef="#br0" timeOffset="-180564.57">20185 8125 1673 0,'0'-3'20'0,"-2"-2"45"0,2 3-30 15,0-1-8-15,0 1 6 0,0-2 11 16,0 0 36-16,0 3-63 0,0-1-9 16,-4 1-12-16,4 1-7 0,0 0-3 15,0 0 10-15,-3 7 8 0,0 3-7 0,1-1 5 16,-5 19-3-16,2-13-1 0,2 1-6 16,-1-1 6-16,3-2 3 0,-1-2-5 15,-1 4 3-15,3-10-4 0,0-2 5 16,0-1 0-16,0-2-4 0,0 0 3 15,0 0 1-15,0 0 2 0,0 0-5 16,5-7 11-16,-2-10-11 0,2 8 2 16,1-2-7-16,-2-2 8 0,2-1 0 15,5-13 4-15,-4 14-4 0,-1 1 7 16,1 1-7-16,0 2 0 0,1 1 11 16,6-2 8-16,-5 6-8 0,-2 4-9 0,0 0 2 15,2 0-4-15,8 16-46 0,-9-6-63 16,2 0-212-16,-1 2-167 0,1-1 23 15</inkml:trace>
  <inkml:trace contextRef="#ctx0" brushRef="#br0" timeOffset="-179484.09">19715 10789 1880 0,'1'-2'25'15,"-1"0"19"-15,0 2 31 0,0 0 26 0,0 0 78 16,0 0-109-16,0 7-11 0,-7-1-11 15,2 2-7-15,-7 16-8 16,6-11-29-16,-1 4-1 0,-1 1-3 0,-2 1 9 16,1 1-7-16,-8 19-2 0,9-23-2 15,0 3-1-15,1-2-1 0,1-3-3 16,0 0-29-16,-2 10-157 0,5-14 15 16,2-2-52-16,-1-1-88 0,2-3-152 15,0 2-366-15</inkml:trace>
  <inkml:trace contextRef="#ctx0" brushRef="#br0" timeOffset="-179014.37">19531 11014 1654 0,'-1'-4'28'15,"1"-1"25"-15,0 1 19 0,0 0 14 16,0 2-13-16,0-2 40 0,0 4-77 15,0-1-17-15,0 1-15 0,0 0-10 0,0 0 2 16,0 0-6-16,0 7 12 0,0 0-1 16,0 1-1-16,0 2 5 0,0 2-5 15,0 14-6-15,0-12 0 0,0-1 5 16,0-1 1-16,0-2 1 0,0 6 3 16,6-6-5-16,-2-4 10 15,3-6 50-15,2 0 36 16,4-6-14-16,6-10-36 15,5-7-35-15,6-7-11 16,-14 14 1-16,0-2-5 0,1 0-51 16,0 0-73-16,-1 1-126 0,14-14-838 15,-17 19 618-15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05:35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11933 4841 26 0,'0'0'27'0,"5"0"7"16,-5 0 6-16,0 0 10 0,0-3 4 0,0 3 4 16,0 0 1-16,0 0 1 0,0 0 4 0,0 0 1 15,0-2 1-15,4 2 1 0,-4 0-1 0,0 0 2 16,0 0 0-16,0 0 0 0,0 0 0 0,0-3 0 16,0 0-3-16,0 3-4 0,0-3-5 0,0 3-8 15,0 0-7-15,0 3-6 0,0-3-6 0,0 0-6 16,0 3-6-16,0-3-5 0,0 0-4 0,0-3-1 15,0 3-3-15,0 0-2 0,6-3-1 0,-6 6-1 16,0-3 0-16,0 0 0 0,0 3 0 0,0-3-1 16,0 0-2-16,4 0 1 0,-4 3 1 0,0-3 0 15,5 0-1-15,5 0 1 0,-1 2-1 16,1-2 3-16,5 0 0 0,5 0 0 0,-1 0-1 16,6 0 2-16,-1 0 0 0,5 0 0 0,1 0 0 15,4-2 0-15,5 2 1 0,0-3 0 0,5 3 2 16,0-3-2-16,0-2 1 0,0 2 0 0,5-3 1 15,0 3 1-15,0-4-1 0,4 1 1 0,-4 0-1 16,4 1 0-16,-4 1-2 0,0 0 1 16,-5 1-2-16,0 0-1 0,-5-2 1 0,5 2-2 15,-5 1 0-15,-4 2 1 0,-1-4 1 0,-5 1-2 16,6 3 0-16,-11-2-1 0,1-1-7 0,-6 3-13 16,0 0-27-16,1 3-35 0,-6-3-52 0,-4 2-111 15,0 1-87-15,-5 1-52 0</inkml:trace>
  <inkml:trace contextRef="#ctx0" brushRef="#br0" timeOffset="1391.49">15875 4765 168 0,'14'0'126'0,"1"-4"-42"0,0 1-24 16,-1 1-8-16,6-1-4 0,-1-2 2 15,5 2 1-15,1-3 2 0,5 1-1 0,4-1-2 0,-5-2-3 16,10 3-1-16,-5-1-2 0,10 1-2 15,-5-1-4-15,5 1-5 0,0-1-2 0,5 3-4 16,-5 1-2-16,4 0-3 0,1-2-2 0,6 1-2 16,-2 1-3-16,1-2-2 0,0 2-3 0,-1 2 0 15,1-2-3-15,0 2 0 0,0 0-1 0,-6 0-1 16,6-3-1-16,-5 3-1 0,5 0 1 0,-11 0-1 16,6 0 0-16,0-3-1 0,-5 3-4 15,0 0-5-15,1 0-15 0,-2 3-24 0,1-3-35 16,-10 3-53-16,0-1-119 0,1 0-63 0,-6 2-41 15</inkml:trace>
  <inkml:trace contextRef="#ctx0" brushRef="#br0" timeOffset="3932.99">2467 5786 4 0,'0'-6'196'0,"-10"4"-89"0,5-1-48 0,-1 1-26 15,2-1-12-15,-1 3-8 0,0-3-3 16,0 0 0-16,0 0-1 0,5 1 0 16,0 2-1-16,-4-3 0 0,4 3 0 0,-6 0-1 15,6 0-2-15,0 0-2 0,0 0-3 16,0 0 0-16,0 0-2 0,10 0-1 15,0 3 1-15,4-1-1 0,7 1 1 0,-2 0 2 16,10-3 1-16,1 3 1 0,4 0 1 0,5-1 0 16,0 3 1-16,9-1 3 0,1-2 1 15,5 4 2-15,5-1 0 0,-1 0 0 0,11 1 2 16,-1 2 1-16,1 1 1 0,4-1-4 0,5 0 0 16,0 0-2-16,1 1 0 0,-2-1-1 0,7 0-2 15,-11 1-4-15,0-1 1 0,0-3-5 16,1 1-17-16,-1-1-41 0,0-2-159 0,-9 0-103 15</inkml:trace>
  <inkml:trace contextRef="#ctx0" brushRef="#br0" timeOffset="6593">9823 5671 153 0,'0'0'115'0,"0"0"-28"0,0 0-16 0,0-3-12 15,0 3-2-15,0 0 1 0,0 0 0 16,0 0-2-16,0 0-1 0,0 0-5 0,0 0-3 16,0 0-6-16,0 0-1 0,0 0-6 0,0 0-4 15,0 0-6-15,0 0-5 0,0 0-4 16,5 0-4-16,-5 0-4 0,0 0-5 0,4 0-2 16,-4 0-4-16,0 0 1 0,5 3 3 15,0-3-3-15,0 0 2 0,5 0 0 0,5 3-2 16,-1-3 3-16,6 0 0 0,-1 0 3 0,5 0-2 15,6 0 3-15,-1 0 1 0,1-3 2 16,4 3 1-16,5-3-1 0,0 1 1 16,0-2-1-16,5 2 0 0,-5-1 0 0,10 0 0 15,-5-2 0-15,5 2 0 0,4 0 2 0,1-2-1 16,0 2 0-16,5 1 0 0,-1-4 0 16,5 3-2-16,1 0 0 0,4 1 0 0,6-4 0 15,-1 3-2-15,0 1 0 0,10-1-1 16,-4 0-1-16,4 1 0 0,0-2-1 0,-5 2 0 15,5-1 0-15,-5 0 1 0,5 3-1 0,0 0-1 16,-5 0 1-16,5 3-1 0,-5 0 0 16,5-1 1-16,5 2-1 0,0-4 0 15,0 2 2-15,5-2-1 0,-5 0 0 0,0 0 0 16,4 0 0-16,-3 0-1 0,-6-2 0 0,4-2 0 16,-3 2-2-16,-1-1 1 0,-6 0-1 15,2 1 1-15,-6-1 0 0,6-3-1 0,-7 3 1 16,2 1 0-16,-1-4 0 0,-5 4 0 15,1-1 1-15,-5-3 0 0,-2 4 0 0,-7-1 1 16,3 1 0-16,-9-5-1 0,5 5 1 0,-11 2 0 16,6-3-3-16,-5 0 2 0,-4 3 0 15,3 0-1-15,-3-2 1 0,3 2-1 0,1-3 0 16,-4 3 1-16,-1-3 1 0,-1 0 3 16,2 3-2-16,-1-2-2 0,5-1 1 0,-5 3 4 15,0-2-3-15,0-2 0 0,1 2-1 0,-2-1-2 16,1 0 0-16,1 3-1 0,-2 0 2 15,2 0-5-15,-1 0 3 0,5 0 2 0,-1 0-1 16,-3 0 0-16,-1 3 0 0,0-3 1 0,0 0 0 16,0 0 0-16,0 0-1 0,-5-3-1 15,5 3 1-15,-4 0 1 0,4 0-2 16,-5 0 1-16,0 0 0 0,0 0-2 0,-5 0 1 16,1 0-2-16,-1 0 0 0,0 0-3 0,0 3 0 15,-4-3-2-15,-1 3 0 0,1-3 2 16,-1 2-1-16,-4-2 1 0,0 0 0 0,-6 0 2 15,6 0 2-15,-11 4 0 0,6-4 1 0,0 0-1 16,-5 0 0-16,-1 0 2 0,1 0-2 16,0 2 2-16,-1-2 1 0,1 0 0 0,-5 0 0 15,5 0 0-15,-5 0-1 0,5 0-1 16,-5 3 1-16,5-3-4 0,-6 0-2 0,1 0-2 16,5 2-3-16,-5-2-2 0,-1 0-1 15,2 0-1-15,-2 3-1 0,-4-3 1 0,5 0 2 16,0 0 0-16,-5 0 2 0,5 0 1 0,-5 0-1 15,0 0-2-15,-5 0-2 0,5 0-6 16,-5 0-4-16,5 0-5 0,-5 0-6 0,5 0-3 16,-4 0-5-16,-2 0-7 0,2 0-6 0,-1 3-10 15,5-3-34-15,-10 3-89 0</inkml:trace>
  <inkml:trace contextRef="#ctx0" brushRef="#br0" timeOffset="8631.31">15332 5574 135 0,'-5'0'165'0,"1"0"-56"0,-6 0-32 15,10 0-15-15,-5 0-5 0,0 0-4 0,0 0-1 16,0 0 1-16,5 0-2 0,-4 0-1 0,4 0-2 16,0-2-3-16,0 2-4 0,0 0-3 0,0 0-1 15,0-3-3-15,0 3-2 0,0-3-6 0,0 1-5 16,0-1-4-16,-6 0-4 0,6 0-4 0,0 1-4 16,0-3-1-16,0 1-1 0,0 1 0 0,0 1 1 15,0-1 0-15,0 0 0 0,0 3 0 0,0 0 0 16,0 0-2-16,0 0 1 0,0 0-1 0,0 0 1 15,0 0-1-15,6 3 2 0,-6 2 1 0,4 4 1 16,1-1 0-16,0 3 0 0,5 1 1 16,-5 1-1-16,0 1 0 0,-1 2-2 0,1 1-2 15,5-1 1-15,-5 1-1 0,5 2-1 0,-5 0 0 16,5 0 0-16,-1 4 0 0,1-4 0 0,0 0-1 16,-1 0 0-16,1 0 0 0,0-2-17 15,0-4-7-15,0 1-5 0,5-3-3 0,-6 0-1 16,1-3 0-16,5-2-2 0,-6-1-2 0,6-2 17 15,0-1 9-15,-1 2 4 0,6-1 3 16,-1-3 3-16,1 0 1 0,4-3 0 0,1 3 0 16,-1-6 1-16,1 3 0 0,4-2 0 15,0-3-3-15,5-1 0 0,-4 1 2 0,4 2-1 16,-5-2 1-16,1 0 0 0,-6 3-2 0,0-4 0 16,6 4-4-16,-6 2-13 0,1-3-21 15,-6 1-34-15,0 3-77 0,1-1-148 0,-5 0-82 16</inkml:trace>
  <inkml:trace contextRef="#ctx0" brushRef="#br0" timeOffset="9027.51">15996 5676 178 0,'6'-2'112'0,"3"-1"-47"0,6-2-26 16,-5 1-13-16,9 2-6 0,1-1-2 0,5 0 1 16,-1 0 1-16,0 3 2 0,0 3 3 0,1-3 0 15,-1 6 1-15,1 0-1 0,-1-1-3 16,-5 3-3-16,2 0-3 0,-2 3-4 0,-4-3-3 16,-6 7-2-16,1-5-1 0,0 4-1 0,-5 2 0 15,-5 1-1-15,-5-1-1 0,-5 1-3 16,0-3-8-16,-4 5-12 0,-6-3-21 0,-4 1-47 15,-6 2-91-15,-4-2-111 0</inkml:trace>
  <inkml:trace contextRef="#ctx0" brushRef="#br0" timeOffset="10427.54">16671 5706 109 0,'0'0'119'0,"0"-2"-20"16,0 2-20-16,0 0-13 0,0 0-9 0,0-3-6 15,0 3-4-15,0 0-2 0,0 0-3 0,0 3-2 16,-5-3-3-16,5 0-3 0,-5 0-5 16,5 0-4-16,0 0-8 0,5 2-3 0,-5-2-7 15,5 6-1-15,-1 3-4 0,2 1-1 0,-1 6-1 16,-1 1 0-16,6-1 2 0,0 4-1 16,-5-1 0-16,0 1-1 0,-1-1 0 0,6 0 0 15,-5 3 1-15,0-3-1 0,5 3-2 16,0-3-3-16,-6-2-5 0,7-1-6 0,-2 1-9 15,1-6-12-15,5 0-15 0,-6-3-22 16,6-3-45-16,-5 1-83 0,-1-6-102 0</inkml:trace>
  <inkml:trace contextRef="#ctx0" brushRef="#br0" timeOffset="10747.2">16637 5934 38 0,'0'-2'237'0,"0"2"-86"0,0 0-59 16,0 0-36-16,4-3-22 0,1 1-12 0,5-1-5 16,-5-1-5-16,5 2-4 0,5-1-3 15,-5 1-3-15,4-4 2 0,0 3 1 0,6-2-2 16,0 2-3-16,-1-2 0 0,1-1-2 0,4 0-6 16,-4 4-10-16,-1-4-17 0,1 4-43 15,-6-1-105-15,1 0-109 0</inkml:trace>
  <inkml:trace contextRef="#ctx0" brushRef="#br0" timeOffset="11196.1">17066 5847 34 0,'0'0'250'0,"0"-3"-99"0,6 3-61 0,-6 3-38 15,4-3-21-15,1 2-15 0,-5 4-7 0,10-1-4 16,-5 4-2-16,0 1-2 0,4-2 0 16,1 4-1-16,-5-4 0 0,0 0 1 0,5 1-1 15,-6-1 1-15,-4 0-1 0,6-2 1 16,-1-1 0-16,-5-2 2 0,4 2-2 0,1-2 2 16,-5-3 1-16,0 3 4 0,5-3 5 0,-5 0 1 15,5 0 4-15,-5 0-1 0,0-3 0 16,0 0 0-16,0-2-2 0,0-3-5 0,5-1-3 15,-5-1-3-15,10 1-2 0,-6-2-2 16,2 0-2-16,3-2-3 0,1 1-5 0,-1 1-10 16,6 0-13-16,0 1-17 0,0-4-41 15,-1 5-83-15,1-1-117 0</inkml:trace>
  <inkml:trace contextRef="#ctx0" brushRef="#br0" timeOffset="11490.96">17575 5770 258 0,'0'0'183'0,"0"0"-68"0,0 0-41 0,4 3-26 0,1-1-17 16,0 3-12-16,0 1-9 0,0 2-4 15,5 4-3-15,-1-2-1 0,1-1-2 0,0 5 0 16,5-6 0-16,-6 3-1 0,6 0 1 16,0-1 0-16,-1-2 0 0,1 1-1 0,0-3 0 15,0-1-1-15,-6-2-6 0,6 0-5 16,-5-1-7-16,4-2-7 0,-4 0-12 0,-5-2-14 0,4-1-25 16,-4-3-29-16,1-2-33 0,-6 3-38 15</inkml:trace>
  <inkml:trace contextRef="#ctx0" brushRef="#br0" timeOffset="11771.79">17858 5701 130 0,'0'-3'140'0,"0"3"-37"0,0-3-27 0,0 3-21 16,0 0-11-16,0 0-9 0,5-2-6 15,-5 2-4-15,0 0-5 0,0 0-5 0,0 0-1 16,0 2-1-16,0-2-5 0,0 0-1 15,0 3 0-15,0-3-4 0,5 3 0 16,-5 2-1-16,0 3 0 0,4 1 2 0,-4 2 1 16,0 2 1-16,0 1 1 0,0 0 1 0,0 3 0 15,0-1-1-15,-4 1 0 0,4-1-1 16,-5 1-1-16,0 2-1 0,0-3 0 0,0 1-1 16,0 0 0-16,-4-1 1 0,3 0-3 0,1 1-2 15,-4-4-12-15,-1 3-16 0,0 1-41 16,1-3-98-16,-6 0-116 0</inkml:trace>
  <inkml:trace contextRef="#ctx0" brushRef="#br0" timeOffset="12128.14">18175 5745 3 0,'5'9'200'16,"0"1"-82"-16,5 1-44 0,-6 0-24 16,7-3-14-16,-7 4-11 0,6-2-6 0,0-1-6 15,-5-1-4-15,4 0 0 0,-3-2-4 0,-2-1 0 16,1-2-4-16,0 2 0 0,0 1-1 16,0-3-3-16,-5-3-9 0,0 0-10 0,0 0-38 15,0-3-78-15,-5-3-121 0</inkml:trace>
  <inkml:trace contextRef="#ctx0" brushRef="#br0" timeOffset="12987.83">18492 5754 238 0,'0'5'174'16,"6"-3"-75"-16,-6 4-40 0,0 0-22 16,5 1-10-16,-5-1-6 0,4 5-4 0,-4-2 0 15,0-1-1-15,6 0-3 0,-6 0 0 16,4 1-3-16,-4-4-1 0,0 0-1 0,5 1-1 16,-5-3-3-16,5-1-2 0,0 1 0 15,0 0-2-15,5 0-3 0,4-6 3 0,-4-3-3 16,9 1-7-16,1-6-6 0,0-3-11 15,-1 0-8-15,0-2-11 0,-4 2-8 0,5 1-12 16,-10-1-3-16,4 2 4 0,1 5 7 0,0-2 9 16,-6 1 8-16,6 6 13 0,-5-1 16 15,-1 3 12-15,1 0 10 0,0 0 6 0,0 3 4 16,0-1 2-16,-1 4 3 0,6-4 1 0,-5 4-2 16,5-3-2-16,-6 2-3 0,6 1 0 15,-1 2-1-15,6-3-2 0,-6 1-1 0,7-1-2 16,-2 4-2-16,0-4-1 0,1 0 3 15,-1 1-5-15,6-4-1 0,-10 2 0 0,4 1-1 16,-4-2 0-16,-1-3 1 0,6 2 0 16,-5-2-1-16,-1 0 0 0,1 0 1 0,4-2 0 15,-4-4 0-15,-6 4 1 0,6-4-1 0,-5-2-2 16,0 0 0-16,0-1 1 0,0 1 0 16,-1 0-1-16,-4 0-3 0,5-1 1 15,-10 1 1-15,5 3 0 0,-5-3 0 0,-5 1 2 16,5 2 0-16,-5 0 1 0,0 2 4 0,0 0 0 15,-4 3-1-15,-1 0-1 0,0 0 0 16,0 3-2-16,0 2-4 0,1 1-1 0,-1 3-2 16,5-4-1-16,-5 3-1 0,10 3 1 15,-5-2-2-15,5 1 0 0,5-1 2 0,-5-2-2 16,10 5 0-16,-5-2 2 0,5 2 0 0,5-1-1 16,-6-3 1-16,10 3 0 0,-4 3 0 15,5-3 1-15,-6 3 0 0,6-4 1 0,-5 4 0 16,-1-1 1-16,-4 1 0 0,0-2 0 0,-1 1 3 15,-3-2 0-15,-6 4 1 0,0-5 0 16,0 0-1-16,-6 2 1 0,-3-1-3 0,-6 0 1 16,5 0 0-16,-9-1 0 0,9 0 0 15,-10-3-2-15,6 2-7 0,-10-1-13 0,4-3-26 16,-4 1-68-16,-6-3-144 0</inkml:trace>
  <inkml:trace contextRef="#ctx0" brushRef="#br0" timeOffset="13370.71">20402 5412 59 0,'0'3'278'0,"6"-3"-81"0,-6 3-74 0,5 0-47 16,-1 2-29-16,1 4-14 0,5-1-7 0,0 3-4 15,-1 0 1-15,1 2 2 0,0 2 1 0,4 1 1 16,-3-3 0-16,3 4 0 0,-4-1-1 0,4-2-3 16,-4 0-1-16,0-1-3 0,0-1-5 0,0 1-4 15,-1-5-3-15,1 1-3 0,0-1 0 16,-5-3-4-16,4 1-6 0,-3-1-12 0,3-1-11 16,-9-2-21-16,0 1-19 0,0-3-34 0,0 0-57 15,-5 0-88-15,1-5-96 0</inkml:trace>
  <inkml:trace contextRef="#ctx0" brushRef="#br0" timeOffset="13833.89">20466 5548 190 0,'0'-4'159'0,"5"1"-69"0,0 3-39 0,4-2-24 16,2 2-11-16,-1-3-10 0,4 3 1 15,0-3-2-15,6 1-3 0,-6-1-3 0,7 3 0 16,-2-3 0-16,-4 3 2 0,4 0 2 15,0-3-3-15,1 3 1 0,-6-2-1 0,7 2 4 16,-7-3-3-16,0 3 1 0,1-2-2 0,0-2 0 16,-5 4 1-16,5-2-1 0,-6-1 0 0,6 0 0 15,-5 3 0-15,-6-5 0 0,6 5 0 16,-5-3 1-16,0 1 2 0,-5 2 3 0,5 0 3 16,-5 0 7-16,0-4 5 0,0 4 6 15,0 0 4-15,0 0 0 0,-5 4 1 0,5-2-4 16,-5 6-2-16,0-2-6 0,-5 2-5 0,6 3-6 15,-2 2-5-15,6-1 0 0,-4 1-3 16,8-2 0-16,-4 0-1 0,6 1-1 16,-2-2 1-16,6-1 0 0,0-1-1 0,0 0-1 15,5-2 2-15,-6-4 0 0,6 1 1 0,-1 0 0 16,1-3 0-16,-5 0 1 0,5-3 1 16,-1 0-2-16,-4-2-1 0,0 0 1 0,-1-1 0 15,-3-2 2-15,-2 2 0 0,-4-2 0 0,0 3 1 16,-4-4 2-16,-6 4 1 0,0-4 0 15,-5 4 3-15,-5-1-2 0,1 1-2 0,-10-1-1 16,5 1-1-16,-1 3-1 0,-5 2-4 16,6-4-6-16,5 8-11 0,-6-4-8 0,10 2-20 15,6 1-37-15,-6-1-121 0,5 1-114 16</inkml:trace>
  <inkml:trace contextRef="#ctx0" brushRef="#br0" timeOffset="14482.8">22049 5489 162 0,'0'0'228'0,"-5"0"-91"0,5 0-55 0,-5 0-36 16,5 0-19-16,0 0-9 0,5 4-4 0,5 1-5 15,0 3-4-15,4 1-3 0,-4 1 0 16,4 1 0-16,-3 3 0 0,3 0 0 0,1-1-1 15,-6 4-1-15,1-3 0 0,0 2 0 16,0 1-3-16,0-1 2 0,-6 1 1 0,1 2 0 16,0-3 0-16,0-2 1 0,0 3 0 0,-1-6 0 15,-4-1 3-15,0 2 0 0,0-7-2 16,0 1-1-16,-4-1 2 0,-1-2 1 0,-5-3 2 16,1 0 1-16,-6-3 0 0,5 0 0 0,-9-3 1 15,4-1 2-15,-4-2 0 0,4-4-3 16,0-1 0-16,0-2-1 0,5-1 1 0,1-2-3 15,-1-4-1-15,5 2-1 0,5-1-1 16,5-1 0-16,0-1 0 0,5 0-1 0,4 1 0 16,1-1 0-16,4-1 0 0,1 5 0 0,0-1 0 15,-1 4 0-15,1 1-1 0,-1-1-1 16,0 7 0-16,2-2-1 0,-2 7 1 16,0-1-2-16,1 1 0 0,-6 5 0 0,6 0 2 15,-5 0-2-15,-5 2 3 0,-1 4 1 0,1-1 1 16,0 4 1-16,-5-1 2 0,-1 3 2 15,-4-4 0-15,0 8 1 0,0-4 0 0,-9 3 0 16,4-1 0-16,-5-1 2 0,0 1-1 0,0-2 0 16,-4-2-1-16,4 1 0 0,-5-2-2 15,5 1-6-15,1-4-11 0,-6-2-20 0,5 2-33 16,1-2-58-16,4-3-147 0,-5 0-83 16</inkml:trace>
  <inkml:trace contextRef="#ctx0" brushRef="#br0" timeOffset="14855.65">22664 5358 71 0,'5'8'252'0,"0"1"-100"0,-5 1-66 16,5 0-31-16,-5 3-19 0,0-3-6 0,5 1-3 16,-5-3-1-16,4 3 0 0,-4 1-4 0,0-5-3 15,6 2-2-15,-6-4-2 0,5 1-2 0,-5 0-3 16,0-4-3-16,4 1 0 0,-4 0 0 0,0-1 2 16,0-2 0-16,0 3 5 0,0-6 2 0,0 3 4 15,5 0 2-15,-5-5 1 0,5 2-1 0,-5-3-2 16,0-2-2-16,5 0-5 0,0-2-3 0,-5-3-3 15,5 3 0-15,0-4-3 0,-1 0 0 0,2 4-2 16,-6-4-1-16,4 1 2 0,1 1-1 0,0 1-2 16,0 3-2-16,4 0 1 0,-3-1-2 0,-2 4-4 15,1-1-7-15,5 0-9 0,0 4-11 16,0-1-15-16,0 3-19 0,-6 0-29 0,6 0-64 16,0 0-69-16,-6 3-52 0</inkml:trace>
  <inkml:trace contextRef="#ctx0" brushRef="#br0" timeOffset="15253.1">23250 5443 59 0,'0'3'314'0,"0"-3"-72"0,5 0-80 0,-5 2-49 16,0-2-30-16,6-2-17 0,-2 2-10 0,-4-3-8 15,5 0-8-15,5-2-6 0,-1-1-9 0,-3 0-5 16,3-2-3-16,-4 3-3 0,5-3-4 0,-6-1 0 16,2 4 0-16,-6-3-3 0,0 3 1 0,0-4-1 15,-6 1-1-15,2 2 1 0,-6-2-3 0,-4 2 0 16,4-2-2-16,-5 3 1 0,0-1-2 0,-4 1 1 16,4-1-2-16,0 3 1 0,-4 1-1 0,4-1-1 15,5 3 1-15,-4 0-1 0,-1 3 0 16,1 2 0-16,-1-3 1 0,5 4 0 0,-5 3 1 15,6-1 4-15,3 3 1 0,2-3 1 0,-1 3 3 16,0 1 2-16,0 1 0 0,5-2 0 0,5 0 0 16,0 2-3-16,0-1 0 0,5-1-2 0,-1-1-2 15,6 1-1-15,0 0-1 0,4-2 0 0,-4 2 0 16,10-3-2-16,-6-3 0 0,0 1-3 0,6-1-9 16,-1-2-14-16,-5-3-24 0,11 0-26 0,-5-3-31 15,4 1-54-15,0-3-84 0,0-1-79 16,-4-2-40-16</inkml:trace>
  <inkml:trace contextRef="#ctx0" brushRef="#br0" timeOffset="15745.74">23881 5066 303 0,'-6'-2'357'0,"2"-1"-105"15,-1 3-68-15,0 0-41 0,0-3-24 0,5 3-19 16,0 0-12-16,-5 0-15 0,5 3-16 16,0-3-19-16,0 5-18 0,0 1-12 0,5 5-8 15,-5 2-4-15,10 1 1 0,-5 3-1 0,5 0 2 16,4 2 0-16,1 2 1 0,-1-1 0 16,1 1 1-16,0-1 0 0,5-1 0 0,-1-2 0 15,-4 2 0-15,9-5 0 0,-9-1 0 16,4 1 0-16,-4-3-1 0,-1 0 1 0,-4-3 0 15,5-2-1-15,-10-1-1 0,-1 1 0 0,1-3 1 16,1-1-2-16,-6-2-2 0,-6 0-6 16,1 0-6-16,-4-2-5 0,-6-1-5 0,1 0-8 15,-6-2-5-15,-4-4-3 0,0 1-2 0,-6 0 3 16,1 2 2-16,-1-2 7 0,1 0 4 16,-5 0 8-16,4 2 7 0,1 1 4 15,0 1 2-15,4 2 4 0,1 2 2 0,-1 2-2 16,11 2 0-16,-6 1-1 0,6 1-2 0,4 5 1 15,0-3 3-15,10 3-2 0,-5 0 4 16,5 0 1-16,5 0 3 0,-5-4 1 0,10 6 1 16,-5-6-1-16,5 1 1 0,-1 1-1 15,1-4-1-15,5 4 1 0,4-7-1 0,-4 4-1 16,5-4 1-16,4 2-2 0,-4-4-5 0,4 0-12 16,1-4-24-16,3 2-34 0,-3-4-72 15,-1-2-161-15,-4 3-91 0</inkml:trace>
  <inkml:trace contextRef="#ctx0" brushRef="#br0" timeOffset="15982.57">24305 5275 85 0,'11'0'194'0,"-2"2"-71"16,1 2-37-16,-1 1-20 0,1-1-9 16,0 0-10-16,5 5-10 0,-1-4-6 0,1 3-9 15,0-2-7-15,-5 2-5 0,4-2-3 0,-4-1-3 16,0 1-7-16,0-1-16 0,-6 1-32 16,1-4-67-16,0-2-139 0</inkml:trace>
  <inkml:trace contextRef="#ctx0" brushRef="#br0" timeOffset="16141.1">24140 5066 340 0,'-6'-2'227'0,"6"-1"-109"0,6 3-66 0,-6 3-47 16,9-1-57-16,1 4-117 0,0 2-128 0</inkml:trace>
  <inkml:trace contextRef="#ctx0" brushRef="#br0" timeOffset="16448.25">24877 5157 174 0,'-10'6'247'0,"-4"-1"-92"0,-6 1-58 16,6 4-35-16,-1-2-17 0,0 4-11 0,0 2-6 16,1-1-4-16,-1 1-4 0,10 0-3 0,1 2-3 15,-2-1 0-15,6-2-4 0,6 0 1 16,-2-2-1-16,1 0 0 0,5-2-2 15,-1-1-1-15,6-3 0 0,0 1-1 0,0-3 1 16,9-1-2-16,0-4-2 0,1-1-7 0,-1-3-9 16,6-2-17-16,-1 0-34 0,-9 0-84 15,-1-3-138-15,0 0-85 0</inkml:trace>
  <inkml:trace contextRef="#ctx0" brushRef="#br0" timeOffset="16891.66">24974 4956 263 0,'-4'-2'367'0,"-1"2"-136"16,5-3-83-16,-5 3-49 0,5 0-30 0,0 0-17 15,0 0-13-15,0 0-8 0,0 0-9 16,0 0-10-16,0 3-6 0,5 2-6 0,4 0 0 15,2 7-2-15,3-2 2 0,1 4-1 0,0 3 1 16,4 0 0-16,-4-1 0 0,4 3 0 16,-4 1 0-16,4-5 0 0,-4 5 0 0,4 0 0 15,-4-4 0-15,0 0 0 0,0-2-4 0,-6 0-3 16,1 0-6-16,0-7-9 0,-1 5-8 16,-3-7-7-16,-2 1-9 0,-4-4-9 0,0 1-9 15,0-3-5-15,-4 0-3 0,-2-3 2 16,6 3 3-16,-9-5 4 0,4 2 6 0,0-2 10 15,-5-3 12-15,1-1 11 0,4 1 11 0,0 0 11 16,0 0 12-16,-5-4 8 0,10 4 7 16,-5 0 6-16,5-3 4 0,5 0 4 15,-5 2 2-15,10-1 0 0,-5-1-1 0,5-1-5 16,4 4-3-16,-4-3-6 0,4 3-6 0,1 0-7 16,-5 0-3-16,10-1-6 0,-6 4-5 15,1 2-8-15,0-2-17 0,-6 2-33 0,6 1-91 16,-5-1-136-16,-1 3-80 0</inkml:trace>
  <inkml:trace contextRef="#ctx0" brushRef="#br0" timeOffset="17711.93">21326 6077 6 0,'-5'0'272'0,"0"0"-45"0,5 3-62 15,-5-3-38-15,5 0-25 0,0 0-16 16,0 0-15-16,0 0-13 0,0 3-11 0,0 0-13 16,5-1-12-16,0 7-12 0,0 2-7 0,-1 2-4 15,2 4 0-15,3 3 1 0,1-4 1 16,5 0 1-16,0 4 0 0,-1-4 2 0,-4 1-2 15,4-1 1-15,-4 1-1 0,0-4 0 0,0 1-2 16,-6-1 0-16,2-1-4 0,3-1-8 16,-9 0-11-16,6-1-13 0,-2-4-14 0,-4 2-16 15,5-5-18-15,-5-1-25 0,0 2-29 16,0-4-72-16,-9-4-111 0</inkml:trace>
  <inkml:trace contextRef="#ctx0" brushRef="#br0" timeOffset="17899.53">21463 6270 209 0,'9'-6'139'0,"6"-2"-48"0,4 3-27 16,-9-1-14-16,0-2-9 0,4 0-5 15,1 2-8-15,5 0-3 0,0-1-6 0,-1 1-4 16,-4 0-4-16,4-2-4 0,-4 3-3 0,0-1 2 16,-6 1-2-16,6-1-4 0,-5 0-3 15,0 4-4-15,-6-4-8 0,6 1-9 16,-5 2-13-16,0-2-16 0,-5-1-21 0,0 1-28 15,0 2-29-15,-5-3-22 0</inkml:trace>
  <inkml:trace contextRef="#ctx0" brushRef="#br0" timeOffset="18313.34">21653 6080 95 0,'-5'0'138'16,"-5"-3"-28"-16,10 3-29 0,-5-2-16 0,-4 2-11 16,4 0-8-16,0 0-6 15,0 0-7-15,5 0-5 0,5 0-6 0,-5 0-6 0,5 2-5 16,-5 1-4-16,10 3-2 0,-6 2-1 0,1 3-3 15,5 3 1-15,5-1 1 0,-5 1-2 16,4 2 1-16,1 1 1 0,5-3 0 0,-6 3 0 16,6-4 1-16,-1 1 0 0,-4 0-1 15,4-4 0-15,-4 1-1 0,-5-2 0 0,0-4 0 16,0 4-1-16,-1-6-1 0,1 2 3 16,0-5-2-16,-5 2 1 0,4-2 0 0,-4 3 0 15,0-6-1-15,0 3 1 0,-5-2 2 16,5-3-4-16,0-1 1 0,-5 0-1 0,4-2 0 15,-4 0 0-15,6-3 1 0,-6 3-1 0,5-4 0 16,-1 2 0-16,-4 1 0 0,5 4-1 16,0-4 1-16,0 4-3 0,5 2 0 0,-10 1 1 15,9-1-1-15,-3 3 1 0,3 3 1 16,6-1-1-16,-1 1-2 0,6 2 2 0,-5-1-1 16,4 3 3-16,-4-1 0 0,4 0-1 0,-4 2 1 15,5-2 0-15,-6-1 2 0,1 0 0 16,5 1-1-16,-6-4-1 0,0 4 2 0,1-3 0 15,-5 3-1-15,5-4-1 0,-6 1-2 16,1 0-6-16,0-3-8 0,0 0-13 0,0 0-21 16,-1-3-31-16,-3-2-68 0,3-1-127 0</inkml:trace>
  <inkml:trace contextRef="#ctx0" brushRef="#br0" timeOffset="18513.64">22444 6119 72 0,'5'2'278'0,"5"2"-108"15,-5 1-63-15,5-3-36 0,0 4-20 0,-1-1-13 16,1 1-5-16,-1-1-9 0,2 1-10 0,-1 0-4 16,-1-1-3-16,-4 0-3 0,5-2-4 15,0 0-6-15,-6 2-14 0,1-5-18 0,-5 3-28 16,0-3-76-16,-5 0-132 0</inkml:trace>
  <inkml:trace contextRef="#ctx0" brushRef="#br0" timeOffset="19017.04">22884 6044 236 0,'-10'0'298'0,"0"3"-113"0,-4 0-71 16,4 3-42-16,-4-2-19 0,-1 2-12 0,0 0-8 16,5 2-7-16,1 0-6 0,-1 3-7 0,5-2-5 15,0-1-2-15,5 1-4 0,0-2 0 16,5 2-2-16,0-4 0 0,5 0-2 0,-1 2 2 15,1-5 1-15,5 4-1 0,0-4 0 16,-1 1-2-16,6 0 2 0,-1-3 0 0,-4 2 2 16,4-2-2-16,-4 3 0 0,4-3 0 0,-4 3-1 15,-5-3 0-15,-1 3 1 0,2-1 1 16,-7 1 3-16,2 0-2 0,-2 0-1 0,-4 2 2 16,5 0 1-16,-5 1 1 0,-5-1-3 0,1 4-2 15,-6-4-12-15,5 7-19 0,-10-4-32 16,5 0-70-16,-9 0-161 0,-1 1-89 15</inkml:trace>
  <inkml:trace contextRef="#ctx0" brushRef="#br0" timeOffset="119415.38">1622 845 78 0,'9'0'93'16,"6"4"-15"-16,-5-4-19 0,-1 0-14 0,1 0-6 16,-1 0-5-16,2 0-4 0,-1 0-3 15,-1 0-4-15,1 0 0 0,-1 0 3 0,6-4 2 16,-5 4 6-16,0 0 9 0,-1-4 8 16,2 1 3-16,-2-3 4 0,1 1-1 0,5-4-4 15,-5-1-6-15,-1-1-8 0,1-3-10 16,-1 0-10-16,1 0-6 0,-5 1-5 15,1-2-3-15,-2 2-1 0,-4-1-2 0,0 1 1 16,0 1-1-16,-4-1 0 0,-2 2-2 16,1 3 1-16,-5-3 0 0,1-1-1 0,-1 5 0 15,1-5 0-15,-6 5 0 0,5-2 0 16,-5 3 1-16,0 1 0 0,6 0 0 0,-6-1 1 16,5 3 3-16,-4 3-2 0,-6-2 3 15,6 2 1-15,-1 0 1 0,-5 2 1 16,6-2 1-16,-6 3-1 0,1 3 0 0,-1-1 1 15,0 3-2-15,6 1-1 0,-6-1-2 16,11 6-2-16,-6 2 0 0,10 1-2 0,0 2-1 16,1 3 0-16,8 3 0 0,1-1-1 15,5 4 1-15,0-1 1 0,-1 0 0 16,6 0 0-16,4 1 1 0,-4-3 0 0,0 0 0 16,0 0-1-16,4-3 1 0,-4-1-1 15,-1 2-1-15,1-4 0 0,-6-2-1 16,6-1-3-16,0-3-12 0,0 1-15 15,-5-6-33-15,-6 1-61 0,-4-7-174 0,0 2-99 16</inkml:trace>
  <inkml:trace contextRef="#ctx0" brushRef="#br0" timeOffset="119697.25">1567 1071 179 0,'15'-8'128'0,"-5"0"-50"0,10-3-26 0,-6 3-15 16,6-4-11-16,4 2-8 0,5-4-5 15,-4 3-5-15,4 0-3 0,-5 0-1 16,6 0-1-16,-1 0-1 0,-5 3-1 0,6-1-2 16,-5 1-12-16,3 0-15 0,-3 0-39 15,-5 2-123-15</inkml:trace>
  <inkml:trace contextRef="#ctx0" brushRef="#br0" timeOffset="120187.09">2076 939 65 0,'9'0'104'15,"1"0"-33"-15,0 0-16 0,0-2-7 0,4-1-4 16,1-3-4-16,5 1-1 0,-6-3-3 0,6-1-3 16,-6-1-1-16,1 1-3 0,0-2-2 15,0 0-5-15,-6 0-2 0,1 2-4 16,-5-1-2-16,0 2-2 0,0-1-2 0,-5 1-3 16,-5 3 0-16,0-3 0 0,0 2 2 15,-5 3 0-15,1-2 2 0,-2 2-1 0,-3 0 1 16,-1 3 1-16,-4 0-1 0,4 3-3 15,0 3-1-15,0-1-4 0,-4 3-1 0,10 1-1 16,-6 1 0-16,0 2-2 0,1-1 0 16,3 0 1-16,2 2 0 0,4-2-1 15,0 3 1-15,5-4 0 0,0 5-1 16,0-4 0-16,5 0 0 0,0 3 0 0,4-4 0 16,2 1 1-16,-2 0-2 0,6-3 1 15,5 1 0-15,-6-4 0 0,6 1 0 16,4-1 1-16,1-5-3 0,-1 3-1 15,5-6-13-15,1 1-20 0,-1-7-40 0,0 2-107 16,-4-2-130-16</inkml:trace>
  <inkml:trace contextRef="#ctx0" brushRef="#br0" timeOffset="120779.45">2632 780 21 0,'-14'6'219'0,"-1"-1"-78"16,-4 1-49-16,-1-1-26 0,1 1-17 16,4 4-8-16,-5-1-10 0,5-1-5 0,1 2-5 15,4 3-7-15,6-3-5 0,-2 1-2 16,2 0-2-16,8 3-1 0,2-3 0 0,-2 2-1 15,1-2-2-15,5 1-1 0,-1-2 0 16,1-1 0-16,5-1-1 0,0-3 0 16,0 1 0-16,-1-4 0 0,1 2 1 0,-6-4 1 15,6-4 1-15,0 2 0 0,-1-4 0 0,1-2 1 16,0 0-1-16,-6-6-1 0,6 0 1 0,-5 3 1 16,-1-5-1-16,-3 2-1 0,-2 1 1 0,1 1 0 15,0-1 0-15,-5-2-1 0,0 5 1 0,0 0 1 16,-5 1 1-16,5-2 3 0,0 5 3 0,-5 1 3 15,5-1 3-15,0 4 2 0,-4-1 0 0,4 0 1 16,0 0-4-16,0 3-1 0,0-3-5 0,0 3-4 16,4 0-4-16,-4 0-1 0,5 3-2 0,0 0 0 15,5 0 0-15,-5 2 0 0,5 1 2 0,4-1 0 16,1 1 1-16,0-1 0 0,-1 3 1 0,1 1-1 16,5-1 1-16,-1 0-1 0,-4 1 1 0,9-3-1 15,-4-2 0-15,-1 2 1 0,-4-1-5 0,4 1-11 16,1-3-14-16,-1-3-19 0,1 0-26 15,-5 0-56-15,-6-6-109 0,6 3-110 0</inkml:trace>
  <inkml:trace contextRef="#ctx0" brushRef="#br0" timeOffset="121522.52">2911 450 290 0,'0'0'201'15,"0"3"-83"-15,4 0-52 0,2 0-28 0,-2 7-16 16,7 2-5-16,-7 1 0 0,11 1-1 0,-6 0-1 16,6 3-1-16,-5-4 0 0,5 4-1 0,-6-1-1 0,6 0-1 15,-5 1-3-15,5-1-1 0,-6 1 1 0,1 0 0 16,0 0-1-16,-5-4-2 0,5 1-1 15,-6-1 0-15,1-2-1 0,-5-3 1 0,5 3-2 16,0-2 1-16,-5-1 0 0,0-3-1 0,0 1 3 16,0-1-2-16,-5 1 2 0,5-3-1 0,-5-3 0 15,5 2 1-15,0-2-1 0,-5 0-1 0,5 0-1 16,-4 0 0-16,-2-2-2 0,6-1 0 0,-4-3-1 16,4 4-3-16,0-4 0 0,0-2 1 0,4 0-2 0,2 2 2 15,3-2-1-15,1-2 1 0,5 1-1 16,0 1 4-16,-1-3-2 0,6 2-1 0,-1 1 1 15,1 0 2-15,-6 0-1 0,6 1-1 0,-6 0 1 16,1 4 0-16,0-2 1 0,0 2 0 0,-1-3-1 16,-4 4 0-16,4-1 1 0,-4 3-1 0,-5 0-1 15,5-3 0-15,-1 3 0 0,-3 0 1 0,-2 3 0 16,1-3 0-16,1 0 0 0,-2 3 1 0,1 2 1 16,-5-2 0-16,5 2 1 0,-5 4 0 0,0-5 0 15,5 9 1-15,-5-6 1 0,5 1-1 0,-5 1-1 16,4 1-1-16,2-2 0 0,-2 1 0 0,1-1 0 15,0-2-1-15,5 2-2 0,-6-2 1 0,6 2 1 16,-5-6 0-16,5 4 0 0,0 0 0 0,0-4 0 16,-6 1-1-16,6 0 0 0,5 0 0 0,-5-3 1 15,-1-3 0-15,1 3 0 0,0-3 1 0,4 0 1 16,-3-2 0-16,-2-4 0 0,1 4 1 0,5-4-2 16,-11 2 0-16,2-2 0 0,3-2-2 15,-9 1-2-15,5-1 0 0,-5-1-1 0,0 1 1 16,0 1-2-16,-5-1 2 0,0 0 0 0,1 2 2 0,4 1 2 15,-6 0 1-15,6 2 1 0,-4 4 2 0,4-2-1 16,0 2-1-16,0-1-1 0,0 3 0 0,0 0 0 16,4 3-2-16,-4-1 0 0,6 2-1 0,-2 1 0 15,1 0 1-15,0 1-1 0,5 2 1 16,-6-2 0-16,11 2 0 0,0-2-1 0,0 1 1 16,4 3 1-16,-4-6 0 0,4 5 1 0,6-1 2 15,-1-2 0-15,1 1-4 0,-1-1-11 0,-4-4-14 16,4 4-17-16,-5-3-21 0,1-3-54 0,0 0-143 15,-1 0-97-15</inkml:trace>
  <inkml:trace contextRef="#ctx0" brushRef="#br0" timeOffset="121856.01">3956 508 28 0,'14'8'102'16,"-4"1"-23"-16,5 1-10 0,-5 1-8 15,0 1-7-15,4 1-6 0,-9 1-1 0,10-3-5 16,-10 3-3-16,4 0-3 0,-3-4-4 0,3 4-3 16,-4-5 0-16,5 2-3 0,-5-4-2 0,0-1 0 15,-5 0 0-15,5-1 2 0,-5-2 5 0,0 0 5 16,0-1 5-16,0-2 9 0,0 0 7 0,0 0 4 15,-5 0 2-15,5-2-3 0,0-1-7 0,-5-3-7 16,5 2-9-16,0-6-12 0,5 3-9 0,-5-4-8 16,9-3-4-16,-3 0-4 0,3 0-3 0,1 0-3 15,-1-2-7-15,6 2-13 0,-5-3-14 0,5 4-19 16,0-1-18-16,-1 3-25 0,0 1-49 0,-4 1-93 16,-5 1-117-16</inkml:trace>
  <inkml:trace contextRef="#ctx0" brushRef="#br0" timeOffset="122319.75">4415 624 9 0,'5'2'145'0,"0"1"-55"0,5 0-35 0,0-3-20 15,-1 2-11-15,1-2-4 0,5 0-1 0,0 0-1 16,-1-2 1-16,1-1-1 0,-1-2 2 0,1-1 1 16,0 1-1-16,-1-4-2 0,1-1-3 0,0 1-2 15,-5-2-4-15,4 0-1 0,-4 0-2 0,-6 0-2 16,2 0-2-16,-6 0 0 0,0-2 0 0,-6 1 0 15,2 2-1-15,-6-1-1 0,-4-1 0 16,4 1 0-16,-10 3 0 0,1 0-1 0,-6 3 0 16,6 2-1-16,-6 0 0 0,1 6 2 0,-1 0 0 0,1 4 1 15,-1 4 1-15,6 3 4 0,-5 6 3 0,9-4 2 16,0 6 2-16,1 0 4 0,9-3 3 0,0 3 4 16,5-3-2-16,0 0-1 0,5 1-2 0,0-3-4 15,4-4-1-15,6 2-3 0,-5-5-3 0,9-2-3 16,1 1 0-16,4-4-1 0,6-3-3 0,4-2-11 15,0 0-9-15,0-2-21 0,5-6-75 0,-4-1-154 16,4-2-91-16</inkml:trace>
  <inkml:trace contextRef="#ctx0" brushRef="#br0" timeOffset="123461.17">5118 145 38 0,'-9'0'204'0,"9"-2"-56"0,-5 2-30 15,0-3-18-15,0 3-8 0,1 0-3 0,4 0-3 16,-6 0-1-16,2 0-6 0,-1 3-8 0,0-1-11 16,0 1-6-16,-5 3-10 0,5 5-8 0,-5 0-9 15,1 2-7-15,-1 6-7 0,-5 1-3 0,6 2 0 16,-6 0-1-16,0 6-1 0,5-1 2 0,-5 0 1 15,2 0 2-15,-8 1-1 0,7-1-2 0,0 1-1 16,-6-1 0-16,5-2-1 0,1 0-2 0,4-3-2 16,0-3-1-16,0-2-2 0,5-1-8 0,-4-2-15 15,4 0-27-15,0-3-34 0,0-6-63 0,5 1-180 16,-5-1-98-16</inkml:trace>
  <inkml:trace contextRef="#ctx0" brushRef="#br0" timeOffset="124451.4">1567 1566 133 0,'-19'11'161'0,"4"-3"-43"15,1 3-27-15,-1 1-18 0,0-2-13 0,6 1-11 16,-1 0-12-16,5 3-8 0,0-3-8 16,5 0-6-16,0 0-3 0,0 0-5 15,5-3-1-15,0 0-2 0,-5 0-2 0,10-2-1 16,-6 0-1-16,1-1 2 0,5-2-1 16,0 0 2-16,0-1-1 0,4-4 1 15,1 2 1-15,-5-6 1 0,9 1-1 16,-9-3-2-16,5-4 0 0,-5 1 1 0,0-3 0 15,-1 4-1-15,-4-4 0 0,0 3-1 16,0-3 0-16,-5 0 1 0,0 4-2 16,0-2 1-16,0 4 0 0,0 0 0 15,0 2 0-15,0 1 0 0,0-1 0 0,0 4-1 16,0 2 0-16,0-3-1 0,4 6-1 16,2-3 0-16,3 6 1 0,1-4 0 15,-1 6 0-15,2-2 1 0,3 2 1 16,1 1 0-16,0-1-1 0,-1 2 2 0,6-1 1 15,-1-1-1-15,-4 0 1 0,4 1 0 16,-4-2-1-16,0-1-1 0,-1 0-5 16,1-1-12-16,0 0-22 0,0-5-37 0,-6 4-99 15,6-8-132-15</inkml:trace>
  <inkml:trace contextRef="#ctx0" brushRef="#br0" timeOffset="125451.83">1841 1370 262 0,'0'0'230'16,"0"0"-92"-16,0 0-54 0,5 6-30 15,0-3-17-15,4 8-13 0,1 0-9 0,1 6-6 16,3 0-2-16,6 3-1 0,-6 0-1 16,0 2 0-16,7 1 1 0,-7-2 1 15,0-1-3-15,6-1 1 0,-5-3-1 16,-1 0-1-16,-4-2 2 0,0-3-2 0,-1-2-1 16,-3-1 0-16,3 0 1 0,-4-5 1 15,-5 2 2-15,5-2 2 0,-5-3 1 16,0 0 3-16,0 0-1 0,-5-3 0 0,5 0 1 15,-5-2-2-15,1-3-2 0,-1 0-3 16,-1-3-3-16,6 0-2 0,0-3 1 16,0 0-1-16,6 0-1 0,-1 1-1 15,4 2 0-15,1 0-2 0,0 0 2 0,5 2-2 16,-6 2 0-16,10-3-1 0,-4 6 3 16,5-2-2-16,4 3 2 0,1-2 2 15,-1 2 0-15,-4-3 0 0,-1 4 0 0,6-4 0 16,-6 3 0-16,0-2 3 0,-4 0-1 15,0 2 0-15,-5-3-1 0,-1 1 1 16,1-1-1-16,-5 1-4 0,0-6-4 16,0 0-4-16,-5 3-7 0,0-6-9 0,0 3-5 15,-5-3-7-15,-5 0-6 0,0 1-3 16,1-1-2-16,-1 0 4 0,-5-2 2 16,0 1 6-16,1-1 7 0,0 2 8 15,-1 4 6-15,0-2 9 0,5 2 8 0,-4 1 6 16,4 1 5-16,0 2 3 0,6 4 5 15,-2-4 1-15,1 4 1 0,1 2 0 16,-1-3-1-16,5 3-5 0,0 0-3 16,0 3-4-16,0-1-2 0,5 4-1 0,4 2 0 15,1 3 0-15,0 0 0 0,5 6 2 16,-1-1 1-16,1 4 3 0,5-1 1 16,-1 0 1-16,-4 6 0 0,9-3 3 0,-9-1 0 15,4 4 1-15,-4-3-1 0,0 0 1 16,-1 0-1-16,1 0-3 0,0-3 0 15,-1-2-5-15,-4-1-1 0,0-2-1 0,0-2 0 16,-1-2-2-16,-4-2-2 0,0 0 2 0,0-1-1 16,0-3 0-16,0 0 0 0,-5-2 2 0,0-2 0 15,0 0 0-15,0 0 1 0,0-2-2 0,0-2 0 16,-5 0 1-16,5-5-4 0,-5 1-1 16,5-1 0-16,0-2-1 0,0 1-2 15,5-2 0-15,0-1 1 0,0 2-2 0,5-4 1 16,-1 5-2-16,1-4-1 0,5 3-1 0,-6 3-1 15,6-4-3-15,0 8 0 0,-1-5-2 0,1 4 0 16,-6 3 1-16,6-2 2 0,0 4 1 0,0 0 2 16,-1 4 2-16,1-2 1 0,0 0 1 15,-6 1 2-15,6 3-1 0,-5-3 1 0,0 1 1 16,-1 0-1-16,1-1-2 0,-5-1 1 0,0-2 2 16,0 3 3-16,0-3 3 0,-5 0 3 0,4 0 4 15,2 0 1-15,-6-3 2 0,0 1 0 16,0-5-1-16,0 3-3 0,4-5-3 0,-4-2-3 15,5 3-4-15,0-3-1 0,-5 0-1 0,10-3 1 16,-6 3-1-16,2-2-2 0,3-1-6 0,1 0-7 16,-5 6-11-16,5-3-16 0,-1 3-24 0,-3-1-56 15,-2 4-147-15,1 0-92 0</inkml:trace>
  <inkml:trace contextRef="#ctx0" brushRef="#br0" timeOffset="125727.51">3140 1349 269 0,'6'3'184'0,"-2"-1"-80"16,1 4-47-16,0-1-27 0,5 4-12 0,4-1-7 16,-4 3-3-16,4 0-2 0,1 0-1 15,-5 0-2-15,5 0-2 0,4 0 1 0,-4 0-2 16,-5-3-12-16,5 0-16 0,-6 0-40 0,1-2-95 16,-5-3-123-16</inkml:trace>
  <inkml:trace contextRef="#ctx0" brushRef="#br0" timeOffset="125920.33">2940 1077 177 0,'-4'-3'273'0,"4"0"-114"16,-6 3-65-16,1 0-41 0,5 6-23 0,5 0-17 15,1 4-17-15,-2 1-21 0,1 1-28 0,5 1-69 16,-1 1-158-16</inkml:trace>
  <inkml:trace contextRef="#ctx0" brushRef="#br0" timeOffset="126408.73">3194 1164 159 0,'5'4'118'16,"4"-4"-52"-16,6 5-26 0,0 1-12 0,0 2-5 16,4 2-2-16,1 4 1 0,0 0 0 0,-6 5 1 15,6 1 0-15,-1-2 0 0,-4 2-1 16,-1-1-1-16,1 1-2 0,0-1-2 0,-6-3-3 15,6-2-1-15,-5 3-1 0,-1-6-4 0,1 0-1 16,-5-3-1-16,0 0-1 0,0-2-3 0,-5-4 1 16,5 4 0-16,-5-6 0 0,5 3 2 0,-5-3 2 15,5 0 0-15,-5-3 0 0,0-1 0 0,5 0 0 16,-1-5-1-16,-4 2-1 0,6-5-2 16,-2 1-3-16,6-3 2 0,-5 3-1 0,5-2 0 15,-5-1-1-15,4 3-1 0,1-3-1 0,0 3 1 16,-1 0-1-16,6 3-3 0,-5 2 2 15,5 1 1-15,0 0 0 0,-1 5 1 0,0-4 0 16,7 8-1-16,-7-2 1 0,10 1 1 0,-4 2 0 16,-1 1-2-16,-4-1 2 0,5 1 2 0,-6-1 1 15,1 3 2-15,-1 0 1 0,-4 1 3 16,-5 2 4-16,0-3 4 0,-10 3 1 0,0-3 1 16,-5 4 1-16,-4-4-1 0,-6 3-2 0,1 0-3 15,-6 0-3-15,1-3-2 0,-5 2-4 0,5-1-2 16,-1-1-5-16,1 1-12 0,-6-4-19 15,5 1-24-15,6-1-62 0,-5-5-160 0,-1 3-90 16</inkml:trace>
  <inkml:trace contextRef="#ctx0" brushRef="#br0" timeOffset="126864.02">3985 1236 383 0,'-5'3'256'0,"1"0"-96"16,-2 2-58-16,6 0-36 0,-4 1-18 0,-1 2-13 16,5 4-7-16,0-1-8 0,0 2-10 0,0-2-3 15,5 5-2-15,-5-4 0 0,0 1-2 16,4-2-1-16,2 0-1 0,3 0-1 0,6-5 1 15,-5 2-1-15,5-2 1 0,-6-1 0 0,6-2 0 16,-1-3 1-16,1 0 2 0,0 0-1 0,0-3 1 16,-1-2-3-16,-4-4-3 0,4 1-7 0,1-3-9 15,0 0-7-15,-5 0-9 0,-5-3-11 16,-1 4-8-16,2-7-7 0,-6 3-2 0,0 1 2 16,0-1 6-16,-6 0 7 0,6 0 10 0,-4 6 10 15,4-1 12-15,0 2 9 0,0 1 10 16,0 3 5-16,0 3 4 0,4 3 3 0,2 3 3 15,-6-4 1-15,4 7 2 0,6-1 0 0,-5 2 1 16,4-1 0-16,6 5-2 0,-5-4-1 0,5 2-1 16,0-1-4-16,-1 0 0 0,6-1-5 15,-1-2-3-15,0 1-1 0,6-3-1 0,-1-1 0 16,-4-2 0-16,4-3-6 0,1 0-10 0,-5-3-18 16,4 0-34-16,-5-2-83 0,1-3-143 0</inkml:trace>
  <inkml:trace contextRef="#ctx0" brushRef="#br0" timeOffset="127450.55">4278 1019 46 0,'-4'-3'199'0,"-1"3"-88"0,0 0-53 16,5 3-28-16,0-3-16 0,5 3-7 0,-5-1-3 16,5 1-1-16,-1 3-4 0,-4-3-2 15,6-1-5-15,-6 4-5 0,4-4-5 0,-4 2-2 16,0-4-5-16,0 2-5 0,0-2-2 0,0 0 0 16,0 0 5-16,0 0 3 0,-4-2 6 0,-2-2 4 15,2 2 8-15,-6-1 8 0,5-2 8 0,0 2 8 16,0-3 5-16,0 1 6 0,-4-1 7 15,3 4 6-15,6-4 3 0,-4 3 4 0,-1 0 0 16,5 1 0-16,-5 2-1 0,5 0-5 0,0 0-6 16,5 0-6-16,-5 5-6 0,9 1-6 0,1 2-4 15,5 4-3-15,0 1-3 0,4 3 3 16,6 3 0-16,-1 3 1 0,1 1 0 0,-1 1 0 16,-5-1 0-16,6 1 1 0,-1 1-1 0,-4-3-2 15,0 0 0-15,-1-4-4 0,0 2 0 16,-4-1-3-16,0-5-1 0,-5 0 0 0,-1 0-1 15,1-3 0-15,0-3 0 0,-5 0-2 0,0-2-2 16,-5-1-1-16,4-2-9 0,-4 0-15 0,0-3-17 16,-4 0-24-16,4-3-31 0,-5-3-48 0,-5 1-79 15</inkml:trace>
  <inkml:trace contextRef="#ctx0" brushRef="#br0" timeOffset="127587.9">4445 1230 162 0,'0'-5'151'0,"0"3"-56"0,0-1-35 0,4-3-22 16,7 1-12-16,-2-1-10 0,6 0-6 0,-1 4-4 16,6-6-3-16,-1 2-1 0,6 1 1 0,-1 0-4 15,1-2-10-15,4 2-16 0,1 0-33 0,-11-4-80 16,5 4-128-16</inkml:trace>
  <inkml:trace contextRef="#ctx0" brushRef="#br0" timeOffset="128002.18">4972 1225 176 0,'-5'0'299'0,"5"3"-109"0,-4-3-70 0,4 2-40 16,0-2-24-16,0-2-13 0,4-1-8 0,-4 1-9 15,5-4-6-15,5 0-7 0,-5-2-7 0,-1 0-2 16,2 0-1-16,-2-3-1 0,1 3 1 0,0-4-2 16,-5 4 0-16,-5-3-1 0,0 3 0 15,1-3 0-15,-2 3 0 0,-3-1 0 0,-6 4-1 16,5 0 0-16,1 2 0 0,-6 0-2 0,0 1 4 16,5 2-2-16,-4 2-1 0,4 1-3 0,0 2 2 15,1 3-1-15,-1 1 2 0,5 2-1 0,0 0-1 16,0 2 0-16,5-2 2 0,0 4 2 15,5-2 0-15,0 0 0 0,5 1 0 0,0-2 1 16,0-1 0-16,4-1 0 0,0-2 0 0,7 1 0 16,-2-1-1-16,0-2 1 0,11-1 0 15,-1-3-3-15,-5-2-11 0,6 0-14 0,4-2-13 16,0-3-27-16,0-4-63 0,0 1-141 0,0 0-99 16</inkml:trace>
  <inkml:trace contextRef="#ctx0" brushRef="#br0" timeOffset="128361.17">5680 1101 91 0,'-4'0'413'0,"-2"0"-144"0,6 0-106 0,0 0-64 16,0 0-40-16,6 0-24 0,-2 0-14 0,11-2-10 16,-6-1-7-16,12 0-2 0,3 1-1 15,0-4 0-15,5 4 5 0,6-4-5 0,-6 0-11 16,0-2-17-16,1 3-28 0,-1-3-46 0,-5 2-123 16,-4 0-129-16</inkml:trace>
  <inkml:trace contextRef="#ctx0" brushRef="#br0" timeOffset="128663.7">5778 910 268 0,'0'-4'259'0,"10"-2"-114"0,-1 4-68 16,2-3-36-16,8-1-19 0,0 1-10 15,1-1-6-15,5 3-3 0,4-2-1 0,0 2-1 16,0 3 0-16,1-3 2 0,4 6 1 0,-10 0 2 16,6 0 3-16,-6 2 4 0,1 4 4 0,-6-1 6 15,-4 3 4-15,0-3 5 0,-11 6 2 16,1-3 2-16,-5 3-1 0,0 2-4 0,-9-2-2 16,-1 3-4-16,-1-1-6 0,-3 1-6 15,-6-2-3-15,1 5-4 0,0-3-5 0,-1-1-7 16,0-3-13-16,6-1-22 0,-1-1-32 0,5-3-73 15,0-3-162-15,1-2-91 0</inkml:trace>
  <inkml:trace contextRef="#ctx0" brushRef="#br0" timeOffset="129009.9">6472 854 9 0,'0'0'244'0,"5"4"-78"0,-10 0-52 0,5-1-34 16,0 5-23-16,0 1-13 0,9-1-8 15,-3 2-2-15,3 2-6 0,1-1-5 0,-1 0-5 16,1 0-9-16,0 0-1 0,0-2-2 16,4 1-1-16,-8-4-4 0,3 2-14 0,-4 1-26 15,5-7-80-15,-5 0-151 0,5 1-92 16</inkml:trace>
  <inkml:trace contextRef="#ctx0" brushRef="#br0" timeOffset="129633.16">6579 774 134 0,'10'3'153'0,"0"0"-60"0,5 3-27 16,-6 2-16-16,6-3-7 0,-5 4-3 0,5 1-4 15,-6-1-3-15,6 2-3 0,-5 3-1 16,4-4-1-16,-4 1-1 0,0 1-2 0,-6 1-2 15,7-5-3-15,-7 3-3 0,6-2-3 0,-10-1-6 16,5-3-1-16,0-1-2 0,-1-2-2 16,-4 1-1-16,0 0 1 0,6-3-1 0,-6 0 2 15,0-3 0-15,4 0-3 0,-4-3 2 16,5-2 0-16,-5 0 0 0,0-3-1 0,5-1 0 0,-5 2 0 16,5-4-1-16,-5 0 2 0,0 4-1 15,5-7 0-15,0 7-1 0,-5-5-1 0,5 2-1 16,-1 2-1-16,1-1-1 0,5 4 1 0,0 2-4 15,0 1 1-15,0 0 0 0,-1 2 1 16,6 0 1-16,-1 3 0 0,1 0 2 0,0 3-1 16,0 0 3-16,-1 0 0 0,6 2 1 0,-6 1 0 15,1-1 1-15,0 0-1 0,-6 1 1 0,6 2 0 16,-5-2 1-16,0-1 0 0,-1 4 0 16,1-4 1-16,-5 0-2 0,5 2-6 0,-10-5-12 15,5 1-23-15,-1-1-36 0,-4-2-111 0,0 0-124 16</inkml:trace>
  <inkml:trace contextRef="#ctx0" brushRef="#br0" timeOffset="130299.55">7297 681 56 0,'-5'-2'197'0,"0"2"-52"0,1 0-37 0,4 0-19 16,-5 0-12-16,5 0-11 0,0 0-9 0,0 0-9 15,0 0-9-15,-5 0-11 0,5 0-8 0,0 0-8 16,0 6-5-16,5-2-4 0,-5 2-3 0,9 2 0 16,-4 3 0-16,5-2 1 0,0 4-1 15,-1-2 1-15,2 2 3 0,3 1-1 0,-4 3 0 16,0-3-1-16,0 2 1 0,-1-2 0 0,-4 0 1 15,0-1 0-15,4-2-4 0,-3 1 2 16,-1-1 1-16,-1-3 0 0,-4-2 0 0,6-1 0 16,-6-3-1-16,0 1 1 0,-6-3-1 0,2 3 1 15,-1-6-1-15,-5 3-2 0,0-3 0 16,0-2 0-16,-4-3-3 0,-1 0-1 0,0-3-1 16,-4-1-2-16,4-1-3 0,0-4 2 0,1 1-2 15,-6-1 2-15,10-2-1 0,1 0 1 16,-1-3 1-16,5 3 2 0,1-3 3 0,4 0-1 15,4 3 0-15,1-1 0 0,5 1 2 0,-1 0 0 16,1 3-1-16,5-1 0 0,0 3 0 0,-1 0 1 16,1 4-1-16,5 1 0 0,-6 1 0 15,6 2-1-15,-6 4 1 0,10-1 0 0,-3 3-1 16,-2 0 2-16,0 3 0 0,1 2 1 0,-1 1 1 16,-4 2 1-16,0 0 0 0,-1 0 1 0,-4 3 2 15,-5 0 0-15,0 0 1 0,-5 1 0 0,-5 1 0 16,0-2 0-16,-5 0-1 0,-4 0-2 0,4 0-9 15,-4 0-10-15,-1-3-17 0,0-3-25 16,0 1-63-16,-4-2-157 0,0-2-89 0</inkml:trace>
  <inkml:trace contextRef="#ctx0" brushRef="#br0" timeOffset="130836.13">5895 514 58 0,'0'0'173'0,"6"0"-75"15,-6 0-47-15,4 2-32 0,1-2-40 0,5 3-122 16</inkml:trace>
  <inkml:trace contextRef="#ctx0" brushRef="#br0" timeOffset="132148.56">7766 354 44 0,'-5'-3'205'0,"-4"3"-60"0,-1-2-33 15,5-1-18-15,0 3-8 0,5 0-4 16,-5-3-4-16,0 6-7 0,5-3-11 0,0 0-11 16,0 3-12-16,0-3-11 0,0 2-9 0,5 4-7 15,5 3-6-15,-5 1-2 0,9 2-1 0,-9 1 1 16,10 0-1-16,-5 4 0 0,5-3-1 15,4 0-1-15,-4 0 1 0,-1-1 1 0,1 1-1 16,4-3 1-16,-4 0 0 0,0 0 0 0,0-5 1 16,-1 1-1-16,0-1-1 0,7-4 0 0,-7 2 0 15,-4-2 1-15,4-2-1 0,6-2 3 0,-6-4-1 16,1 0 0-16,0-1-2 0,0-5 0 0,-6 1-4 16,1 1-3-16,-5-5-4 0,0 2-3 15,-5-1-4-15,0 0 0 0,0-2-1 0,-5-1 0 16,5 4 3-16,-5-3 2 0,0-1 2 0,0 3 3 15,5 3 5-15,-5 0 1 0,5 3 0 0,0 2 0 16,-4 1 1-16,4 5-3 0,4 0 2 16,1 0 2-16,5 8-2 0,-5-3 2 0,9 7 2 15,-4-4 2-15,0 3 0 0,4-3 4 0,-4 3-2 16,1-2-1-16,3-2 0 0,-4 2-2 0,4-1-2 16,-4-3 1-16,4 1 0 0,-4-3-1 15,1 2 0-15,-7-5-3 0,6 3-7 0,0-3-15 16,-6-3-17-16,2 3-40 0,-2-5-85 0,1 0-141 15</inkml:trace>
  <inkml:trace contextRef="#ctx0" brushRef="#br0" timeOffset="132437.37">8230 107 174 0,'5'10'163'0,"0"3"-65"0,4 0-36 16,1 4-19-16,5-1-9 0,-5 0-6 0,10 3-1 15,-6 1-2-15,6-1-2 0,-1 0-3 16,0 0-1-16,2 0-1 0,-2-2 0 0,0 2 1 16,1-2 0-16,-5-1-4 0,-1-2-1 0,1 2-5 15,-6-1 1-15,6-5-1 0,-5 1-2 16,0 0-2-16,-5-5-2 0,-1 2 0 0,1-2-1 15,-5-4 0-15,6 1-8 0,-6-3-10 0,0 0-15 16,0-3-15-16,-6 1-17 0,1-4-28 0,-4-2-50 16,-1-1-74-16</inkml:trace>
  <inkml:trace contextRef="#ctx0" brushRef="#br0" timeOffset="132573.14">8372 313 95 0,'10'-3'128'0,"-5"0"-56"0,5 1-32 15,4-1-19-15,0 1-10 0,1-2-7 0,4 2-1 16,-4-1-1-16,10 0 0 0,-6 3-2 0,6-2-2 16,-1 2-10-16,-4-3-16 0,-1 3-44 0,1 0-100 15</inkml:trace>
  <inkml:trace contextRef="#ctx0" brushRef="#br0" timeOffset="133004.4">9036 167 119 0,'0'-5'132'0,"0"-1"-30"0,-4 4-15 0,4-4-5 16,-6 3-1-16,1 1 3 0,1 2-1 16,-2-3-2-16,-8 3-6 0,4 0-7 0,0 0-8 15,-4 3-10-15,0-1-11 0,-7 3-10 0,2 5-8 16,0-3-4-16,-1 2-4 0,1 2-2 0,-1 2-1 15,5 2-2-15,1 1 0 0,-1 3-1 16,5 0-1-16,0 0 0 0,6 0-2 0,-1 3 1 16,5-2-1-16,5 2-1 0,-1 0 0 0,6-3 1 15,0 0-2-15,5-3 0 0,-1 1 0 0,1-3-1 16,-1-3 0-16,6 2 1 0,0-4-2 16,-1-4-4-16,1 1-12 0,-1-1-19 0,1-5-27 15,4 3-32-15,-4-6-85 0,-1 3-148 0,-4-2-85 16</inkml:trace>
  <inkml:trace contextRef="#ctx0" brushRef="#br0" timeOffset="133498.37">9300 305 118 0,'-10'0'192'0,"-10"2"-58"16,6-2-37-16,-6 3-20 0,-4 3-14 15,5-4-9-15,-1 4-7 0,-4-1-3 0,4 1-2 16,5 0-4-16,-4-1-2 0,9 0-7 0,-5 1-6 16,5-1-4-16,1-1-4 0,4 1-5 0,0-3-4 15,5 1-3-15,0-3-3 0,0 3-1 16,0-1 0-16,5 2-1 0,5-4 1 0,0 3 0 0,-1-3 0 16,6 2 1-16,5-2 0 0,-1 0 0 15,1 0 0-15,-1 3 1 0,0-3 1 0,1 0-2 16,0 2 0-16,-1-2 0 0,-4 0 1 0,0 3 0 15,-1 0-1-15,-4 0 1 0,0 2 1 0,-6-2-1 16,7 2 0-16,-11 1 2 0,4 0 0 16,-4-1 0-16,-4 1 2 0,4 1-2 0,-11 2 1 15,7-4 1-15,-1 3-1 0,0-2-1 0,-5 0-3 16,5-3-5-16,0-1-12 0,-5 1-16 16,-4-1-20-16,0 1-23 0,-1 0-52 0,-5-3-100 15,6-3-116-15</inkml:trace>
  <inkml:trace contextRef="#ctx0" brushRef="#br0" timeOffset="133941.7">9437 167 212 0,'0'0'178'15,"5"-2"-63"-15,-1 2-37 0,6 0-24 0,0 0-9 16,0-3-6-16,4 3 1 0,1 0-2 0,5 3-1 16,-1-3-2-16,1 0-3 0,-1 2-2 0,5 4-2 15,-4-3-1-15,5 2-1 0,-6 1 0 0,6 2 2 16,-6 0 2-16,1 4 1 0,-6 1 2 15,-4 0 0-15,0 4 0 0,0 2-1 0,-10 0-5 16,0 1-4-16,-10 5-11 0,-5-4-25 16,0 5-45-16,-4-2-94 0,-5 0-160 0,-6-1-103 15</inkml:trace>
  <inkml:trace contextRef="#ctx0" brushRef="#br0" timeOffset="135365.59">6105 1544 80 0,'0'-3'326'0,"0"3"-105"16,-4 0-72-16,4 0-47 0,0 0-28 0,0 0-14 16,0 0-8-16,0 0-6 0,0 0-9 0,0 0-11 15,0 0-10-15,0 3-9 0,4-3-6 16,-4 3-3-16,10 3-1 0,-5 2 0 0,5 2 1 15,5 4 1-15,-6 2 1 0,6 1 1 0,0 0 1 16,-1-1-1-16,1 0 0 0,4-2 0 16,-4 0-1-16,4 0 0 0,-4-3-1 0,0-3 0 15,0 3-6-15,-6-5-7 0,1 2-10 16,0-6-14-16,-5 4-14 0,5-3-21 0,-10-3-37 16,0 0-84-16,0 0-134 0</inkml:trace>
  <inkml:trace contextRef="#ctx0" brushRef="#br0" timeOffset="135547.19">6188 1687 75 0,'6'-3'171'16,"3"0"-72"-16,1 3-44 0,-1-2-26 15,1-1-12-15,5-3-8 0,4 3-3 0,-4 1-2 16,5-3 0-16,-1 1-3 0,6 2 0 0,-6-4-3 15,1 4-7-15,0-1-9 16,-1 0-12-16,5 0-37 0,-5-2-52 0,2 2-91 0</inkml:trace>
  <inkml:trace contextRef="#ctx0" brushRef="#br0" timeOffset="135871.29">6648 1610 162 0,'-10'2'165'0,"0"4"-58"16,-4 0-37-16,-1-1-25 0,5 3-16 0,-5 3-10 16,6 1-6-16,3-2-2 0,2 1-2 15,-1 1-2-15,5-2-1 0,5 1-2 0,-1-3 0 16,2 4-2-16,-1-7 0 0,4 3-1 16,1-2 0-16,0-4 0 0,-1 1-1 0,6 0 2 15,0 0 0-15,-5-6 1 0,9 0 1 0,-4-2 0 16,4-1 0-16,-4-2-1 0,4-3 1 15,-4 0-2-15,0 0 1 0,-6 0 0 0,6 0-1 16,-10 3 2-16,0-3 1 0,-5 2 0 16,0 1 1-16,-5 0 0 0,-5 0 1 0,0 0 0 15,-4 0-2-15,0 0-2 0,-7 1 1 16,2 2-1-16,4 0-3 0,-4 2-6 0,0 3-6 16,4 0-12-16,-5 3-14 0,6 2-34 0,-1 0-95 15,5 4-127-15</inkml:trace>
  <inkml:trace contextRef="#ctx0" brushRef="#br0" timeOffset="137182.29">7043 1489 222 0,'0'0'149'0,"0"0"-57"16,0 0-35-16,0 0-21 0,0 0-13 0,5 3-10 16,0-1-4-16,0 4-5 0,5 0-1 0,-1 4-2 15,1-1 1-15,0 2 1 0,0 0 3 16,0 3 1-16,-6-4 0 0,6-1 2 0,0 2-1 16,0-1-1-16,-5-1 0 0,5-1 0 15,-6 0-2-15,6-2-2 0,-10-3 0 0,5 2 0 16,-5-5 1-16,5 3-1 0,-5 0 3 0,0-3 3 15,0 0 3-15,0 0 1 0,0 0 0 16,0-3-1-16,-5 0 0 0,0-2-2 16,0-1-1-16,0-2-5 0,1-3 0 0,-6 0-3 0,5 0-1 15,-5-6 3-15,5 4-1 0,-5-7-1 16,1 4-1-16,3 0-1 0,-3-1-2 16,9 0 1-16,-5 4 2 0,0 2-2 0,5 2 0 15,0 1-1-15,-5 3 1 0,5-1-2 16,5 4 0-16,5 2 0 0,-1 2 0 0,6 1 0 15,5 3 0-15,0 0 2 0,4 1 1 0,-5 4 2 16,6 0 0-16,-6-3 0 0,6 3 0 16,-6 0 1-16,-4-2 0 0,5-2-1 0,-11 3 1 15,6-5-1-15,-1 0 0 0,-4 1 0 16,0-4 0-16,-5 1-1 0,4 0 0 0,-3-3 0 16,-1 0 1-16,-5 0 1 0,10 0 0 0,-6-6 0 15,6 1 1-15,0-6 1 0,0-1-2 16,-6-1 1-16,6-3-1 0,-5-1-1 0,-5-5 0 15,5 3-1-15,-5-6 0 0,-5 1-2 0,5-1 1 16,0 3-1-16,0 0 0 0,0 6 0 16,0-1 1-16,0 3-1 0,0 6-1 15,0 0 2-15,5 2-2 0,-1 4 1 0,6 7 0 16,1 0 0-16,3 3 0 0,0 4 3 0,6 2 1 16,-5-1-1-16,4 4 2 0,1-1 0 15,5 3 1-15,-6-2 2 0,0 2 0 0,-4-2 0 16,5-1 1-16,-6 1-1 0,6-4 0 15,-6 0 0-15,1-1-1 0,0-4-4 0,0 0-12 16,-6 1-27-16,1-4-72 0,-5-2-153 0,-5 0-91 16</inkml:trace>
  <inkml:trace contextRef="#ctx0" brushRef="#br0" timeOffset="137658.56">7937 1156 67 0,'0'-2'311'0,"5"2"-108"0,-5 0-70 0,0-3-42 16,0 3-24-16,0 0-15 0,0 3-11 0,0-1-9 15,0 4-7-15,5 3-11 0,-5 1-3 16,0 4-2-16,0 0-1 0,0 5 3 0,-5 0 1 15,5 3 0-15,-5 0-2 0,0 3 0 0,1 0-2 16,4-3-1-16,0-1 0 0,-6 2-3 16,12-7-3-16,-6 3-1 0,9-2 0 0,-4-4-1 15,5-2 0-15,0 0 0 0,-1-5-1 16,6 0 0-16,0-2 2 0,4-4 0 0,1 0 1 16,4 0 0-16,1-4 2 0,-1-5 0 0,5 1-1 15,-5-3 1-15,6 0-4 0,-1-1-12 16,-5 2-19-16,1 0-28 0,-5-2-56 0,-10 1-166 15,4 0-100-15</inkml:trace>
  <inkml:trace contextRef="#ctx0" brushRef="#br0" timeOffset="138561.54">7825 1711 117 0,'0'0'214'0,"5"0"-82"0,-5 0-49 15,0 3-35-15,5 0-22 0,-1 2-8 16,1 1-5-16,0 0 0 0,-5 2-2 0,5-3 2 16,0 3 2-16,0-2 2 0,0-1 4 15,-5 3 1-15,0-1-2 0,4 1-1 0,-4-3-2 16,0 3-3-16,0-3-4 0,0 1-2 0,0-3-2 16,0 2-3-16,0-2-2 0,0 0-1 15,0-1 0-15,0 2 1 0,0-2-1 0,0-2-1 16,6 0 1-16,-6 0-3 0,4 0 1 0,-4-2 0 15,5-4 1-15,0 0-1 0,0-2 1 16,0 2 1-16,5-1 0 0,-5-2 2 0,-1-1-2 16,2 1-1-16,3 1 1 0,-4-1 1 15,0 4-1-15,-5-3 0 0,5 5-2 0,-1-2-2 16,2 2 1-16,-2 0 0 0,1 3 0 0,1 0 0 16,3 0 1-16,-4 0 0 0,5 3 0 15,4 2 2-15,-4 1 0 0,0-1 2 16,0 3-1-16,-1 1 0 0,1-1 1 0,0 1 1 0,-5 1-1 15,5-1-1-15,-1-2 0 0,-4-1 0 16,0 0 0-16,0-1 0 0,0-2-1 16,0-1 0-16,4 2 2 0,-3-4-1 0,3-4-1 15,1 2 0-15,-1-1 0 0,1-2 1 0,1-4 1 16,-2 1-1-16,1-3-2 0,-1 1 0 16,1-2 0-16,-5 1 0 0,5 0-2 0,-5-2 1 15,-1 1-3-15,6 4-2 0,-5-3-1 16,1 6-4-16,-2 0-3 0,1-1-5 0,0 3-1 15,-5 0-5-15,5 3 0 0,0 3-5 16,-1 0-5-16,2-1-4 0,-6 2-10 0,4 1-27 16,1 0-52-16,0-2-88 0</inkml:trace>
  <inkml:trace contextRef="#ctx0" brushRef="#br0" timeOffset="139054.79">8601 1726 136 0,'-4'2'177'0,"4"4"-61"0,-5 2-35 16,0 0-18-16,0 0-12 0,5 6-6 0,-5-3-7 16,5 3-9-16,5-1-1 0,0-2-5 15,-5 3-4-15,5-3-7 0,0-3-5 0,4 0-2 16,1 1-3-16,0-4 2 0,5 1-4 15,-6-3 1-15,1 0 2 0,5-3 0 0,-6 0 1 16,6 0 0-16,-5-3 2 0,5-3 0 0,-6 1-1 16,1-3 0-16,0-1-2 0,-5 1 1 15,-5-3-1-15,0 0-1 0,0 0 1 0,-5 0-2 16,0 0 2-16,-10 0 0 0,0 2-1 0,-4-1 1 16,-5-1-1-16,4 0 0 0,-4 3 0 15,-1 0 0-15,1-1-2 0,5 3-2 0,-1 4 0 16,5-1 2-16,1 0-1 0,-1 6-3 15,5 0-1-15,5 2-5 0,1 1-8 0,4 2-13 16,0-2-22-16,0 2-55 0,4 0-115 16,-4 0-106-16</inkml:trace>
  <inkml:trace contextRef="#ctx0" brushRef="#br0" timeOffset="139632.94">8968 1566 296 0,'0'0'202'0,"0"-3"-77"0,0 3-47 16,0 3-30-16,5-3-16 0,-1 5-12 0,6-1-8 16,0 3-4-16,0-1-3 0,0 5-5 0,5 0 0 15,-1 0 0-15,0 0 3 0,6 3-1 16,-5 0 0-16,0-1-1 0,-1 1 1 0,0 0 1 16,-3-1-1-16,3-1 1 0,-4-2-2 15,0-1 1-15,0 1-1 0,-6-1 1 0,6-4 1 16,-5 0-2-16,-5 2 1 0,5-5 2 0,-1 4-1 15,-4-4 1-15,6-2-1 0,-6 3 2 16,-6-3 0-16,6 0-1 0,-4 0 1 16,-1 0-1-16,0 0-1 0,-5 0-1 0,0 0 1 15,-4-3-3-15,0 3 0 0,-7-5 0 0,2 2 0 16,0 1-1-16,-6-5 0 0,1 2 0 16,-6 0-1-16,6-1 1 0,-5 3-1 0,4-2 0 15,6 2 1-15,-1 1 0 0,1-1 1 0,4 3-1 16,1 0 0-16,3 3-1 0,2-1 1 15,-1 6-1-15,5-2-1 0,5 2-1 0,5 1 3 16,0-1-1-16,0 0 0 0,4 3 1 16,6-3 0-16,0-2 0 0,0 2-3 0,-1-6 2 15,6 4 1-15,-1-3-1 0,1-1 1 0,4-2 1 16,-4 0 0-16,5-2-4 0,-6-3-9 16,0-4-21-16,1 4-41 0,0-1-91 0,-11-2-133 15</inkml:trace>
  <inkml:trace contextRef="#ctx0" brushRef="#br0" timeOffset="140127.54">9520 1783 91 0,'5'0'139'15,"-5"0"-56"-15,4-2-31 0,2 2-11 16,-2 0-8-16,1-3-3 0,0-1 1 0,5-1 1 16,-5 0 1-16,4-1-3 0,1 1-2 15,-5-3-4-15,0 2-4 0,0-2-4 0,-5 3-4 16,5-4-3-16,-5 1-3 0,-5 2-1 0,0 1-1 16,5 0-3-16,-10 1-1 0,5-1 0 15,-4 2 0-15,-6 1 0 0,0-1 0 0,5 3-2 16,-4 0 0-16,-1 3 2 0,1-1 0 0,-1 1-1 15,0 2 1-15,1 1-1 0,3 2 1 16,7-2 0-16,-1 2 1 0,5 3 0 0,0-3-1 16,0 3 1-16,0 0 0 0,5 0 1 0,-1 1-2 15,7-2 1-15,-1-1-1 0,-1 1 4 16,6-1-1-16,-1-1-2 0,1 0 0 0,5 1-1 16,-1-7 0-16,1 1-11 0,-1 0-20 15,1-3-46-15,4-3-94 0,1 0-122 16</inkml:trace>
  <inkml:trace contextRef="#ctx0" brushRef="#br0" timeOffset="140413.79">9715 1516 250 0,'0'0'335'16,"0"0"-134"-16,0 0-79 0,0 4-48 16,0 3-27-16,5 2-14 0,0 2-9 0,0 3-4 15,4 5 0-15,1-3-3 0,0 4 0 0,0-1-1 16,4 0 1-16,1 0-2 0,0-3-1 16,4 1-2-16,-4-1-2 0,0 1-1 0,-1-6-2 15,1 3-2-15,0-6-2 0,0 1-5 16,-1-1-18-16,0-3-33 0,1-5-69 0,-5 0-179 15,5 0-109-15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08:5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 695 9 0,'0'0'102'15,"0"0"-19"-15,5 0-14 0,-5 0-10 0,0 0-10 16,5 0 0-16,-5 0-6 0,0 0 1 16,0 3 1-16,0-3-2 0,-5 0 0 0,5 0 2 15,-5 2 1-15,0-2 0 0,-5 3-4 16,1-3-4-16,-1 3-4 0,-5 0-1 0,0 0 0 15,1-1 2-15,-6 3 3 0,5-1 1 16,-9 0 0-16,0 2-4 0,0 1 0 0,-6 3-3 16,1-2-4-16,5 3-7 0,-6 0-9 15,5-3-4-15,1 3-3 0,5-2 1 16,4-1-2-16,1-3-1 0,3 1-1 0,1-1 0 16,6-2 0-16,-1-3-1 0,5 3-2 15,0 0 0-15,0-3 0 0,5 0-1 16,5 0 1-16,5 0 0 0,-1 0 0 0,10 0 0 15,1-3 2-15,4 3-1 0,0 0 1 0,1-3-1 16,4 3 0-16,-5 0 0 0,5 3 1 16,0-3 0-16,-4 3-1 0,-1-3 0 15,1 4 1-15,-6-4 0 0,1 7-1 16,-1-5 0-16,-10 2 0 0,6 0 0 0,-5-1 0 16,-11 3-1-16,6-1 2 0,-5 1 2 15,0-3-1-15,0 5 3 0,-5-3 2 0,-5 3 1 16,-5 1 1-16,0-1 2 0,1 0-1 15,-6 0-1-15,0 1 0 0,1-1-2 16,-6-3 0-16,6 1-3 0,-1-3-2 0,0-1-3 16,6 1-10-16,-1-3-15 0,-5 0-21 15,10-3-29-15,0-2-39 0,-4-1-84 16,-1-2-151-16,5 0-82 0</inkml:trace>
  <inkml:trace contextRef="#ctx0" brushRef="#br0" timeOffset="573.28">1377 566 56 0,'5'3'77'0,"0"-1"-32"0,-1 4-16 0,2 2-7 15,3 1-6-15,6 1-2 0,-5 4 0 16,5-3 0-16,-1 3 1 0,6 2 2 0,-5 0 0 16,-1-2-3-16,1 3 1 0,-1 0-2 15,-4 0-1-15,5-4-3 0,-5 0-1 0,-1 1-2 16,1 0-1-16,0-6-2 0,0 3 0 16,-6-3-1-16,2 1-1 0,-6-4-1 0,4-2 0 15,-4 2-4-15,0-3-5 0,-4-2-5 16,-2 0-3-16,2 0-2 0,-6-2-2 15,0 2 0-15,0-2 0 0,-5-1 6 0,6 0 4 16,-1-2 5-16,-5 2 4 0,6-3 5 16,-6 1 5-16,5-1 5 0,0 1 7 15,5 2 7-15,5 0 7 0,-4-2 9 0,4 2 7 16,0 0 5-16,0 3 1 0,0-2 0 16,4-1-4-16,-4 0-7 0,5-3-7 0,-5 4-8 15,10-4-9-15,-5 0-8 0,5 4-6 16,5-3-4-16,-1-1-2 0,6 1-3 0,-1-1-3 15,6 1-11-15,-1-1-19 0,1 0-31 16,-1 1-64-16,1 0-125 0</inkml:trace>
  <inkml:trace contextRef="#ctx0" brushRef="#br0" timeOffset="1025.79">2022 643 89 0,'-10'0'169'0,"-4"5"-44"0,-1-2-28 0,0 3-22 16,0-1-14-16,-4 1-11 0,0-2-8 16,4 5-7-16,0-1-8 0,0 3-6 0,5-2-5 15,-4 1-3-15,4 2-2 0,0-1-2 16,6 0-2-16,-1-4 0 0,0 5-2 0,0-4-1 15,5-2 1-15,0-1-2 0,0 1-1 16,5-4-1-16,0 1 1 0,0 0 1 0,-1-3 0 16,6 0 0-16,0-3-1 0,0 0-1 15,4-2 2-15,-3-1 1 0,3-2-1 16,-4-3 0-16,4 2-1 0,-4 2 0 0,4-2 0 16,-4 1 1-16,1 3-3 0,-2-1 0 15,-4 4-2-15,5-4 0 0,0 6-1 0,-1-3 0 16,1 3-1-16,0 0 2 0,4 0-1 15,-4 3 2-15,5-3 0 0,-5 2 0 16,4 2 1-16,-4-4 0 0,0 2 1 0,5 0-1 16,-6-2 2-16,1 4 0 0,-1-4-1 0,2 2-4 15,-1-2-9-15,-1-2-17 0,-4 2-29 16,5-4-56-16,-6 2-131 0,2 0-103 16</inkml:trace>
  <inkml:trace contextRef="#ctx0" brushRef="#br0" timeOffset="1325.49">2153 431 276 0,'0'-2'209'0,"0"2"-76"15,0 0-46-15,6 0-30 0,-6 0-20 0,5 0-13 16,-1 2-10-16,2 3-6 0,8 1-6 16,-4 2-2-16,0 1 0 0,4 1 1 15,1 2 1-15,-1 1 1 0,6-1 0 0,-5 1 0 16,-6 1-1-16,6-1 0 0,0 1 0 16,-5-3 0-16,4 3-1 0,-4-3 0 0,0 0 0 15,-5-3-2-15,5 3-3 0,-6-3-7 16,1-2-9-16,-5 0-9 0,0-1-14 15,0-2-17-15,0 0-19 0,0-3-31 16,0-3-46-16,-5 3-46 0</inkml:trace>
  <inkml:trace contextRef="#ctx0" brushRef="#br0" timeOffset="1455.29">2315 618 67 0,'0'-3'178'16,"0"1"-40"-16,-5-1-33 0,5 0-25 0,0 0-17 15,5-2-15-15,-5 2-11 0,10-2-12 16,-6 1-10-16,6-1-8 0,0 2-1 0,4-2-7 15,7 0-13-15,-7 2-24 0,0-3-48 16,6 4-145-16,-6-4-101 0</inkml:trace>
  <inkml:trace contextRef="#ctx0" brushRef="#br0" timeOffset="1863.1">2628 388 196 0,'0'2'137'16,"0"-2"-54"-16,0-2-35 0,0 2-19 0,0 0-11 15,0 0-7-15,4 2-2 0,7 1-2 0,-7 2 1 16,1 3 4-16,0 0 3 0,0 1 1 0,0 4 4 16,-1 1 3-16,2 0 3 0,-6 0 2 0,4-1 0 15,-4 4-1-15,0 0-1 0,-4-1-1 0,4-3 0 16,-6 4-3-16,6-3-3 0,0 0-3 0,0 0-2 16,0-3-3-16,0-1-2 0,0-1-2 0,6-4-3 15,-2 1-2-15,-4-1-2 0,5-2 0 0,-5 0-1 16,5 0 1-16,0-3 0 0,0 0 0 0,-1 0 2 15,6 0 1-15,0-3 3 0,0 0 1 0,5 0-1 16,-1 1 0-16,1-4-1 0,0-2 0 0,4 2-1 16,-4-2-4-16,4 3-8 0,1-4-12 0,-6 1-14 15,6 0-28-15,-6 0-57 0,1 2-154 0,-5-2-93 16</inkml:trace>
  <inkml:trace contextRef="#ctx0" brushRef="#br0" timeOffset="2154.32">3077 508 175 0,'0'0'269'0,"-5"0"-83"15,5-2-59-15,0 2-37 0,0 0-24 0,0 2-19 16,0 1-13-16,0-3-12 0,0 3-9 0,5-3-6 16,0 5-6-16,0-2-1 0,5 2-1 0,-6 3-2 15,1-2 4-15,5 2 1 0,-1 1-1 0,-3-1 1 16,3 0-2-16,1 0-7 0,-5-3-10 16,0 4-14-16,0-4-22 0,0-2-33 0,-1 0-85 15,2-3-144-15</inkml:trace>
  <inkml:trace contextRef="#ctx0" brushRef="#br0" timeOffset="2333.1">2940 280 123 0,'5'6'63'0,"0"-4"-62"0,5 4-80 0</inkml:trace>
  <inkml:trace contextRef="#ctx0" brushRef="#br0" timeOffset="2880.09">3424 313 283 0,'0'0'246'0,"0"0"-85"0,0 0-57 0,0 0-37 15,0 0-23-15,0 0-15 0,0 0-11 0,5 3-6 16,-5-1-7-16,4 1-3 0,6 5-1 0,-5-2 1 15,5 2 0-15,-1 0-1 0,1 3 0 0,0 0 0 16,0 1 1-16,0-2 1 0,-1 4-1 0,1 0-2 16,0-1 1-16,0 1-1 0,0-3 1 0,-1 1 1 0,1-4 0 15,-5 2 0-15,0-1-1 0,4-1 0 16,-9-2 0-16,6 2 1 0,-1-5 0 0,-5 2-1 0,0-2 3 16,0-1 0-16,0 2 1 0,0-2 2 15,0-2 1-15,0 0 0 0,-5 0 1 0,-1-2-1 16,2-2-1-16,-6-1 0 0,5 0-2 0,5-1-6 15,-5-2 0-15,5-1 0 0,0-2-2 0,0 4 1 16,5-4 0-16,0-3 0 0,5 2-1 0,-6 5 3 16,7-4 0-16,3-1-2 0,-4 4 0 0,4 3-1 15,1-4 0-15,4 4-2 0,-4 3 2 0,5-5-1 16,4 2 1-16,-4 2-1 0,-1 1 1 0,1 2-1 16,-5 0 0-16,4 0 1 0,-4 0 0 0,0 0 0 15,-1 2 0-15,-4 4 0 0,-6-4 2 0,7 7 1 16,-11-4 1-16,0 4 0 0,-5 1 2 0,-1 2 0 15,-8-2 1-15,0 4 0 0,-1 0-2 0,-5 0-1 16,-4-1 0-16,-1 4 0 0,-4-3-1 0,-5 3 0 16,-1-4-3-16,7 1-5 0,-7-1-6 0,1-1-12 15,0-4-19-15,0 0-31 0,-1 0-55 0,6-3-153 16,-5-1-90-16</inkml:trace>
  <inkml:trace contextRef="#ctx0" brushRef="#br0" timeOffset="4506.96">1230 1308 7 0,'0'-3'203'0,"0"3"-50"0,0 0-34 15,0-3-24-15,0 3-14 0,0 0-11 16,0 3-11-16,0-3-10 0,0 0-9 0,0 0-8 16,0 3-9-16,0-1-8 0,6 4-4 15,-6 2-5-15,0 1-2 0,4 4-1 16,-4 1-2-16,5 0 0 0,0 2-1 16,5-2 1-16,0 2-1 0,-1-1 0 15,6 1 0-15,-1-3 0 0,6 1 0 0,0 0 0 16,-1-3-1-16,5-4 0 0,1 5 0 15,-1-7 2-15,6 1 0 0,-1-3 0 0,5-3 1 16,0-3-1-16,1-3-6 0,-1 1-14 16,-5-3-17-16,5 0-29 0,-9-4-53 15,-6 4-143-15,1-3-101 0</inkml:trace>
  <inkml:trace contextRef="#ctx0" brushRef="#br0" timeOffset="4867.68">1597 1376 203 0,'0'0'139'15,"5"0"-61"-15,0 0-35 0,4 0-18 16,6 0-12-16,0 3-5 0,4 0-1 16,0-1-1-16,2 4 0 0,-2-3 0 0,0 2 1 15,1 4 0-15,-1-1 3 0,-4 0 2 16,5 0 1-16,-11 3 3 0,1-2 1 15,0 2 2-15,-10-1-4 0,5 1 0 16,-5 3-1-16,-5-3-2 0,0 3-4 0,0 0-3 16,-5-1-2-16,-4 1-9 0,-1-2-10 15,0 1-30-15,-4-2-78 0,-1-2-144 16</inkml:trace>
  <inkml:trace contextRef="#ctx0" brushRef="#br0" timeOffset="12259.69">2002 1376 84 0,'0'0'82'0,"0"0"-18"16,5 0-17-16,-5 0-11 0,5 3-9 16,-5 0-4-16,10 2-3 0,-5 4-4 15,4 2-2-15,-4 2 0 0,5 4 0 0,-5-1 0 16,5 1 0-16,0-1-2 0,-5 1-3 16,4-4-2-16,1 1-1 0,0-3-1 15,-5-3-2-15,5 1-1 0,-6-1 0 16,1-3-1-16,0-1 2 0,-5-2 1 0,5-2-1 15,-5 0 1-15,5-2-1 0,-5-4 2 16,0-2-2-16,0-4 2 0,0 1-3 16,4 0-4-16,-4 0 3 0,0 1-1 15,6-4-1-15,-1 3 0 0,-1 0 0 0,2-4-2 16,3 5 0-16,1 0 3 0,-5-2-4 16,5 1 2-16,-1 3-1 0,-4 0-1 15,0 2-2-15,5 0-1 0,-1 4 1 0,-4-1 1 16,5 3 0-16,0 3-1 0,5-1 3 15,-6 4-1-15,-4 0 4 0,10-1 1 16,-5 3 1-16,0-2 0 0,-6 2 0 16,6-2 2-16,-5 0-2 0,0-2-1 0,-1-1 1 15,2 0-1-15,-1 0 0 0,-5-3-1 16,4 3 1-16,2-3-1 0,-2-3 1 16,1 3 1-16,0-3 1 0,5-3-1 15,0 2-1-15,-1-2 0 0,1 0 0 0,-1-2-1 16,2 5 0-16,-7-2-2 0,6-1 0 15,0 3 0-15,0 1 1 0,4-1-1 16,-4 3 1-16,5 3-2 0,0-3 1 0,-1 5-1 16,1-2 0-16,-5 2 2 0,9 1 0 0,-4 2 0 15,-5 0 1-15,5 0 0 0,-1 1 0 0,0-2 1 16,-4 2-7-16,5-3-9 0,-6 2-20 16,6-5-38-16,0 2-60 0</inkml:trace>
  <inkml:trace contextRef="#ctx0" brushRef="#br0" timeOffset="12679.84">2979 1429 64 0,'10'-6'66'16,"-5"1"-24"-16,0-1-15 0,0-5-9 0,-1 3-3 16,7-3-4-16,-7-1-3 0,1 2-3 15,0 2-2-15,0-3 0 0,-5 3-1 0,5 2 1 16,-5-2 0-16,-5 2-2 0,5 1-1 0,-5-1 1 16,5 3-3-16,-10 1-2 0,6 2 0 0,-2 0-3 15,-3 2 1-15,-1-2 1 0,0 6 0 0,0-3 3 16,0 2 2-16,1 3 3 0,4-2 4 15,-5 2 4-15,6 0 2 0,-2 1 3 0,1-1 4 16,5 2 0-16,-4-1 3 0,4-1 3 0,4 1-3 16,-4 2 0-16,5-6-3 0,1 3 1 0,-2-2-4 15,6 3-3-15,0-5-4 0,4-1-3 0,1 3-2 16,0-3-1-16,4-1 0 0,1 0-6 16,4-4 0-16,6 0-5 0,-2 2-14 0,2-6-35 15,-1-2-70-15,6 2-125 0</inkml:trace>
  <inkml:trace contextRef="#ctx0" brushRef="#br0" timeOffset="13151.01">3307 1060 53 0,'0'0'243'0,"-6"0"-88"16,6 0-54-16,0 3-30 0,0-3-20 15,6 6-11-15,-6-1-10 0,5 4-10 0,-1 1-4 16,6 4-5-16,0 0-2 0,0 0-3 0,4 2 0 16,-4 1-2-16,4 2-1 0,1-3-1 0,0 4 2 15,0-4-2-15,-1 3 1 0,-4-2 0 16,0-3-2-16,4-1 2 0,-9-2-1 0,5 0-1 15,0-2 1-15,-5-1-1 0,4-3 3 0,-9 1 0 16,6-4-1-16,-2 1 1 0,-4 0 0 16,0-3 2-16,0 3 0 0,0-3-2 0,-4 0-2 15,-2 0-3-15,-3-3-1 0,4 3 0 0,-5-3 1 16,-5 0-3-16,1 1-1 0,-1-1 1 0,-4 0 0 16,-5-2 1-16,3 1 0 0,2 2-1 0,0 0 1 15,-1-2 1-15,1 4 0 0,4 0 1 0,0 0-1 16,1 4 1-16,-1-2 0 0,5 4-1 15,1-1 2-15,3 3-1 0,2-2 1 0,-1 4-3 16,-1-1 1-16,6 5 1 0,6-3 1 0,-1 0 0 16,-5 0 0-16,4-2-1 0,6-2 0 0,0 2 3 15,0-5 0-15,4 5 0 0,-4-3 0 0,5-4 0 16,0 4 1-16,4-6 0 0,1 0-6 16,-1 0-17-16,6-6-30 0,-1-2-49 0,5-1-113 15,-5-1-108-15</inkml:trace>
  <inkml:trace contextRef="#ctx0" brushRef="#br0" timeOffset="13366.77">3756 1278 32 0,'0'4'268'0,"0"3"-111"0,10-2-67 16,-1 3-35-16,-3-2-21 0,3-1-12 16,1 1-5-16,0-1-5 0,-1 0-5 0,6 1-6 15,-5 0-11-15,-1-4-18 0,-3 1-26 0,-2 0-59 16,6-3-140-16</inkml:trace>
  <inkml:trace contextRef="#ctx0" brushRef="#br0" timeOffset="13514.64">3634 1091 146 0,'-10'-3'208'0,"10"3"-98"0,-5 0-59 0,10 0-39 16,-5 3-32-16,10-1-52 0,-1 1-125 0</inkml:trace>
  <inkml:trace contextRef="#ctx0" brushRef="#br0" timeOffset="13971.32">4103 1197 126 0,'-20'0'296'0,"6"6"-104"0,-6-3-67 16,5 2-39-16,-4 1-25 0,-1 2-15 0,5 1-10 15,1 1-7-15,-1 2-7 0,0-2-5 0,11 4-3 16,-6-3-6-16,5 3-1 0,0-3-1 0,5 0-2 16,0-3-4-16,0 0 3 0,5-2-2 15,-5-1 1-15,5 1 2 0,5-3-1 0,-6-3 2 16,6 0 0-16,0-3 1 0,4-3-4 0,1-2-4 15,0-1-9-15,0-1-10 0,-5-4-8 0,-1 3-11 16,6-2-7-16,-5-1-6 0,0 3-3 0,-5-3 2 16,4 3 5-16,1 2 7 0,-5-1 9 15,0 4 8-15,0 1 6 0,-1-1 8 0,-4 4 5 16,6-2 4-16,-6 2 3 0,4 2 3 0,1 0 4 16,0 2 3-16,0 2 4 0,0-2 4 0,-1 1 1 15,6 2 0-15,1 1 1 0,-7 0-1 16,5-1-2-16,2 1-3 0,-1-1-3 0,4 0-4 15,-4 1-1-15,4 0-1 0,-4-1-1 0,5 0-2 16,-1-2 1-16,6 0-3 0,-5-3-13 0,-1 0-24 16,6-3-49-16,0-2-130 0,-6 2-109 15</inkml:trace>
  <inkml:trace contextRef="#ctx0" brushRef="#br0" timeOffset="14403.17">4293 1129 124 0,'-5'0'280'0,"5"3"-117"0,0-3-74 0,5 0-43 15,-5 3-21-15,5-1-11 0,5 1-6 0,-5 0-4 16,4 2-2-16,1 1 0 0,5 2 1 15,-6-2 0-15,2 2 0 0,-1 0 1 0,-1 3-2 16,-4-3 2-16,5 0-2 0,-6-2 1 0,6 0 0 16,-5-4-2-16,0 3 1 0,-5-5-2 0,5 4 1 15,-5-4 1-15,5 2-1 0,-5-2 2 0,4-2 0 16,2-2-2-16,-2-1-1 0,1 0-2 0,1-4-5 16,-6-1-5-16,4-2-3 0,-4 2-3 15,5-1 0-15,-5-1-1 0,5 1 2 0,-5 1 4 16,0-1 2-16,5 3 4 0,-5-1 5 0,5 3 0 15,-5 1-1-15,4 2 2 0,-4-2 1 0,10 5-1 16,-5-3 1-16,5 3 0 0,0 3 1 16,4-3-1-16,-4 5 3 0,5-2 1 0,0 0-2 15,-1-1 2-15,1 4 0 0,0-1 0 0,4 1-2 16,-4 0 3-16,4-1-3 0,1-2 1 0,4 2-1 16,0-2-2-16,1 0-14 0,-1-3-28 15,1 0-70-15,-1-3-144 0</inkml:trace>
  <inkml:trace contextRef="#ctx0" brushRef="#br0" timeOffset="14631.02">4929 1036 152 0,'4'8'240'16,"1"-2"-107"-16,5 2-61 0,-1 0-32 0,1 0-19 16,5 1-8-16,-6-1-5 0,11 0-1 0,-5-3-1 15,-1 3 0-15,1 1-5 0,0-4-8 16,-1 1-15-16,1-3-31 0,-5-1-97 0,-1-2-127 16</inkml:trace>
  <inkml:trace contextRef="#ctx0" brushRef="#br0" timeOffset="14845.84">4577 827 15 0,'0'0'112'0,"4"0"-38"16,1-2-28-16,0 2-30 0,0-4-67 0,5 1-157 15</inkml:trace>
  <inkml:trace contextRef="#ctx0" brushRef="#br0" timeOffset="15542.1">4933 1088 196 0,'-4'0'137'0,"-7"0"-37"0,7-3-21 16,-2 3-11-16,2 0-9 0,4-2-3 0,0 2-4 15,-5 0-3-15,5 0-5 0,-5 0-1 16,5 0-2-16,0 0-1 0,0 0 2 0,0 0 2 16,0 0 2-16,0 0 1 0,0 0 4 0,0-4 1 15,0 4-3-15,0 0-4 0,0 0-6 0,0 0-5 16,5 0-7-16,-5 0-7 0,5 4-7 0,-5-4-6 15,4 0-5-15,2 0-3 0,-6 0-3 16,4 0 1-16,7 0-1 0,-2 0 2 0,6 0 0 16,4 0 1-16,6-4 4 0,4 2 1 0,5-1 1 15,5-2 0-15,-5-4-1 0,6 1 1 16,-2 0-1-16,-3 0 0 0,4-1-2 0,-10 1-7 16,5 0-14-16,-9-1-16 0,-1 5-18 15,1-3-24-15,-6 2-29 0,-4 0-50 0,-1-1-138 16,1 3-100-16</inkml:trace>
  <inkml:trace contextRef="#ctx0" brushRef="#br0" timeOffset="16228.95">5485 629 212 0,'0'0'191'0,"0"0"-83"16,5 3-52-16,0-1-27 0,0 1-15 16,-1 3-7-16,1 2-4 0,5 0-3 0,5 3 2 15,0 4 1-15,-1 0 2 0,1 2 2 0,5-1-1 16,-6 4 1-16,1-1 0 0,0 0 3 0,-6 0-1 16,6 1-2-16,-5-1-1 0,-1 0-2 15,1-2 1-15,-1-2-3 0,2 0 0 0,-7-2 1 16,2-4-2-16,-2-1 0 0,1 0 1 15,0-5 2-15,-5 2-2 0,5-1 1 0,-5-4 0 16,5 0-2-16,-5 0 1 0,0-4 2 0,4-1-3 16,-4-3-2-16,0-1 0 0,0 1-4 15,0-6 0-15,6 3-2 0,-6-2-1 0,4 2-2 16,1-3 0-16,-5 0 1 0,10 5 2 0,-5-1 2 16,0 0 2-16,0 1 2 0,4 1 0 15,-3 2 0-15,-2 1 0 0,6-1 0 0,-5 3 1 16,5 1-1-16,-1-1 0 0,6 0-3 0,-5 3 1 15,5-3 2-15,0 3 0 0,4 3 1 0,-4-3 0 16,4 3-1-16,0 0 1 0,1-1 0 0,-1 1-5 16,1-3-8-16,0 3-15 0,-1 0-21 0,1-3-56 15,-6 0-110-15</inkml:trace>
  <inkml:trace contextRef="#ctx0" brushRef="#br0" timeOffset="16598.91">6188 692 210 0,'0'8'223'0,"6"-2"-99"0,-6 0-57 15,9 1-29-15,-4-1-15 0,5-4-9 0,4 4-6 16,1 1-1-16,0-5 0 0,0 0-1 0,-1-2-2 16,6 3 0-16,-6-3 1 0,1-3-1 0,0 1 1 15,-1 0-2-15,1-5 1 0,-5 1-2 0,-6 2 2 16,2-2-1-16,-2-2-1 0,-4 2-1 0,0-2 0 16,0 0 0-16,0 2-1 0,-4-3 1 15,-6 5-1-15,-5-2 0 0,0-2 0 0,-4 2 0 16,-1 1-1-16,1 2-2 0,-1 0 0 0,-4 0 0 15,4 3-2-15,-4 0-1 0,4 3-4 16,6 0-7-16,-1 3-9 0,0-1-15 0,6 1-46 16,3-1-109-16,-3 1-106 0</inkml:trace>
  <inkml:trace contextRef="#ctx0" brushRef="#br0" timeOffset="17004.84">6535 563 84 0,'0'3'182'16,"5"0"-70"-16,-5-1-42 0,5 4-23 0,0-1-13 0,4 4-8 15,-3-4-4-15,-1 3-6 0,4-2-5 16,6-1-2-16,-5 0-2 0,4 1 0 0,1-3-1 16,0 0-1-16,0-1-1 0,-1-2 0 0,0 0 2 15,-4-2 1-15,5-1-1 0,0-2-2 0,0-1-4 16,-6 1-4-16,1-4-6 0,-1 1-6 16,-3-1-4-16,-2 1-4 0,1-2-2 0,5-1 0 15,-10 2 1-15,5-1 3 0,-5 1 6 0,5 1 5 16,-5 2 5-16,0 1 5 0,0 0 1 0,0 1 3 15,5 2 1-15,-5 2 2 0,9-3 0 16,-4 6 0-16,0-1 3 0,5 2-2 0,0-2 0 16,0 4 0-16,4-4-1 0,1 4-1 0,0-1-1 15,-1 1 0-15,6-4-4 0,-1 4-2 0,-4-6-11 16,4 3-20-16,-4-3-58 0,0 0-106 16</inkml:trace>
  <inkml:trace contextRef="#ctx0" brushRef="#br0" timeOffset="17335.91">7194 351 308 0,'-14'3'318'0,"0"0"-107"15,-6 2-65-15,10 1-38 0,-5-1-24 0,-4 1-15 16,9 0-11-16,-5 2-12 0,6-3-13 0,-1 1-11 16,5-1-9-16,0 0-6 0,5 2-3 15,5-2-3-15,0 0-1 0,5-2 0 0,-1 3 2 16,6-4 0-16,0 1 1 0,-1 2 1 0,6-2 0 16,-5 0 0-16,4 0-1 0,0-1 1 15,-4 4-2-15,4-4 2 0,-4 4-2 0,5-3-1 16,-10 3-1-16,0-1-1 0,-1 0-4 0,1 1-5 15,-5 0-9-15,0-1-13 0,-5 0-16 0,-5 1-23 16,5-3-31-16,-5 2-65 0,-5-2-138 0,5-3-97 16</inkml:trace>
  <inkml:trace contextRef="#ctx0" brushRef="#br0" timeOffset="17727.95">7468 417 180 0,'15'-3'153'0,"-1"-2"-54"16,1 2-29-16,5-2-12 0,-6 2-9 0,1-2-7 16,-5 2-3-16,4 1-2 0,-4-1-4 0,0-3-5 15,-1 0-4-15,-3-1-6 0,-6-2-4 16,0 3 0-16,0-2-4 0,0 3-3 0,-6 0-4 15,2-1 0-15,-1 0-2 0,0 1-1 0,-5 2 0 16,-4-3 0-16,9 4 0 0,-10-3 0 16,5 1 0-16,-4 2 0 0,4-1 0 0,0 0 0 15,0 3 0-15,-5 0-1 0,6 0 0 0,-6 3 0 16,5 0 0-16,-4 5 0 0,9-3 0 0,-4 6 0 16,-1 0 1-16,5 1 0 0,-1 1 1 0,2 1 0 15,-1-1 1-15,5 1-1 0,0 3 0 16,5-3 0-16,-1 0-1 0,7-1 0 0,3-5 1 15,1 4 0-15,0-7-1 0,4 1 2 0,0-1-2 16,1-5-2-16,5 0-7 0,-6-3-8 0,5-2-17 16,-4-1-20-16,0 0-23 0,-1-2-63 15,-4 0-145-15</inkml:trace>
  <inkml:trace contextRef="#ctx0" brushRef="#br0" timeOffset="17987.34">8103 404 338 0,'5'0'258'0,"0"-3"-84"0,0 0-52 16,0 0-31-16,4 1-18 0,1-1-9 0,0-2-11 15,4 1-12-15,1-1-11 0,0 0-10 0,-5 2-7 16,5-3-4-16,-1 1-2 0,0-1-6 16,1 4 0-16,-5-4-9 0,0 4-18 0,-5 2-24 15,0-3-40-15,-5 3-87 0,-5 0-149 0,0 0-89 16</inkml:trace>
  <inkml:trace contextRef="#ctx0" brushRef="#br0" timeOffset="19407.66">2657 1774 51 0,'5'0'132'0,"0"4"-53"0,5-1-30 0,-1 2-15 16,1 0-8-16,5 1-2 0,-1 2-2 15,6 0 0-15,-1 0-2 0,1 0-1 0,-1 1-3 16,1 2-4-16,0-3-1 0,-1 1-3 0,0-1-1 16,-4 0 0-16,0-2-1 0,-1-1-2 0,-3 1 0 15,-2-4-2-15,1 1 1 0,-1 0 0 16,-3-3 3-16,-2 0 3 0,-4 2 5 0,5-2 6 15,5-2 7-15,-5-1 3 0,0 0 5 0,0-3 3 16,-1-1 1-16,7-2-2 0,-7 1-4 0,1-6-5 16,0 3-5-16,0 0-5 0,0-5-5 0,0 2-5 15,0 0-2-15,-1 1-3 0,1-1-3 0,0 3 0 16,0-3-2-16,0 3-5 0,0 3-6 16,0-1-10-16,-5 4-11 0,4 0-17 0,2 2-18 15,-2 0-31-15,1 1-63 0,-5 2-120 0</inkml:trace>
  <inkml:trace contextRef="#ctx0" brushRef="#br0" timeOffset="19967.43">3180 1810 134 0,'-6'6'123'16,"2"-1"-50"-16,4 3-26 0,0-2-17 0,0 3-8 15,0-4-8-15,4 3-2 0,2 1-5 16,-2-4 0-16,1 0-2 0,0 1-1 0,5 0-2 15,-6-1 1-15,7-3-1 0,-1 2 1 0,-6-4-1 16,11 2 2-16,-10-4 0 0,5 2-1 0,-6-4 0 16,6 2-1-16,0-3-1 0,-5-1 0 15,4-2 2-15,2 2-3 0,-7-2 0 0,1 0 0 16,5-4 0-16,-5 1-1 0,0 1 1 0,-5-2 0 16,5 5-2-16,-5-4 1 0,-5 0 0 0,5 2 1 15,-5-2 1-15,0 3 3 0,0 3 3 16,0-1 2-16,0 1 2 0,1 2 0 0,4 0 0 15,0 1 0-15,0 2-1 0,0-4-3 0,0 8-2 16,0-4-3-16,0 2-2 0,4 4 0 0,1-4 0 16,0 4 0-16,5 2-3 0,0 0 1 0,0-2 3 15,-1 4 3-15,1-1-2 0,5-1 2 0,-6 3-3 16,1-3 1-16,5 1 4 0,0-1-1 16,-6 0-3-16,6 1-2 0,-5-4 1 0,-1 0 0 15,6 1 3-15,-5-4-3 0,5 2 3 0,-6-2-2 16,6 1 2-16,-1-3-1 0,1-3-2 0,-5 1 0 15,5-2-4-15,-1-1-7 0,1 0-11 16,-1-3-11-16,1-1-16 0,0 1-22 0,-1-3-28 16,-3 2-41-16,-2-4-51 0</inkml:trace>
  <inkml:trace contextRef="#ctx0" brushRef="#br0" timeOffset="20253.3">3653 1555 25 0,'-10'-6'184'15,"6"1"-58"-15,-6 2-33 0,5 0-20 0,5 1-14 16,-5-1-7-16,5 3-8 0,-5 0-9 16,5-3-9-16,0 3-8 0,0 3-6 0,0-3-4 15,5 5-3-15,0 1-1 0,0 3-1 0,0-1-3 16,4 2 2-16,1 1 3 0,0 3-1 0,0 0 1 16,4 2-1-16,1-2 0 0,0 2 0 15,4 1 3-15,-4-3-2 0,0 2-2 0,0-2-1 16,4 3 2-16,-4-1-1 0,4-2-1 0,0 3 1 15,1-7-1-15,0 4 0 0,-5-3 2 0,4 0-3 16,-10-3 0-16,6 1 1 0,0-4 0 0,-1 0 0 16,-3 1 0-16,3-4 1 0,-4 2-1 15,4-4-2-15,-4 0-7 0,0 0-16 0,0-6-28 16,0 3-77-16,4-2-152 0</inkml:trace>
  <inkml:trace contextRef="#ctx0" brushRef="#br0" timeOffset="21065.49">3331 1689 11 0,'0'0'87'0,"0"0"-26"0,-5-2-12 0,5-1-12 15,-5 3-3-15,5-3-4 0,0 1-2 0,0 2-1 16,0-3-3-16,0 3-1 0,0-3-4 0,0 3 1 15,0 0-1-15,0 0-2 0,0 0 0 0,0 0-2 16,0 0 0-16,0 0-1 0,-5 0 1 0,5 0-1 16,-4 0 1-16,4 3-2 0,-5-3 0 15,-1 3 0-15,2-1 1 0,-6 4-4 0,5-4 0 16,-5 4-2-16,1-3-1 0,3 5-1 0,-3-3-3 16,-1 1 0-16,5-1-2 0,1 1 0 0,-2 0 0 15,2-1-2-15,-1 3 0 0,-1 0-4 16,2-2-2-16,-1 2-7 0,0-3-7 0,5 2-8 15,0-2-13-15,0 0-21 0,0 1-35 0,0-3-65 16</inkml:trace>
  <inkml:trace contextRef="#ctx0" brushRef="#br0" timeOffset="22226.72">4083 1656 100 0,'-5'-2'141'0,"5"2"-39"0,-4-3-25 16,4 0-11-16,-5 3-7 0,5-2-5 0,0 2-2 15,-6-3-5-15,6 3-6 0,0-3-5 0,0 3-5 16,0-3-4-16,0 3-6 0,0 0-5 0,0-2-3 15,0 2-3-15,0 0-4 0,0 0-3 0,0 2-3 16,0-2 1-16,6 3-1 0,-6 0-2 0,9 2 0 16,-4 3-1-16,5 1 2 0,5 2-1 15,-5 0 1-15,4 0-2 0,0 0 0 0,7 0 1 16,-8 0 1-16,8 0 1 0,-7 0 0 0,0-3 0 16,6 0 0-16,-5-3 0 0,-1 2 1 0,-4-5-1 15,5 1 1-15,-5 0 0 0,-1-1 1 16,1-4 1-16,0-1 3 0,0 0 0 0,0-2 0 15,-1-1 0-15,1-2-2 0,0-1 1 0,-5-1-3 16,4 1-3-16,1-1-1 0,-5-2-1 0,0 1-1 16,0 1-1-16,0-2 1 0,-5 1 0 15,4 1-1-15,-4 1 3 0,0 4-2 0,0-4-1 16,0 4 0-16,0 2 0 0,0 0 0 0,0 1-1 16,6 2 0-16,-6 0 0 0,4 0 0 0,1 2 1 15,1-2 2-15,3 6-2 0,-4-1 3 16,5-2 1-16,4 3 0 0,1-1-1 0,-5 0 0 15,4-1 1-15,1 1 1 0,0-3 0 0,-1 1 0 16,6 3-1-16,-6-3 1 0,6-1 1 0,-6-2 0 16,1 3 2-16,0 0-1 0,4-3-2 15,-4 0 1-15,0 0 0 0,-1-3-1 0,-3 3 1 16,3-3 1-16,1-2 0 0,-1-1 1 16,-4 1 0-16,0 0-3 0,5-4-2 0,-6 1-1 0,1 0-5 15,-5-3-2-15,0 3 0 0,0-4-3 0,0 1 4 16,-5 0 1-16,-5 4 1 0,0-7 2 15,0 6 5-15,0-7-1 0,-5 4 0 0,1 0 3 16,-1 3-1-16,0 0 1 0,-5 2-1 0,6 1 1 16,-6-1 0-16,5 6 0 0,1 0 0 0,-6 3-1 15,0 0-1-15,5 5-1 0,1-2 1 16,-1 5 0-16,0-3-3 0,5 3 1 0,5 3 1 16,0-3 0-16,0 2 0 0,5-2 1 0,0 3 0 15,4-2 0-15,1 1 1 0,0-2 1 0,5 0 0 16,5 0 0-16,-6-3 0 0,6 0 0 15,4-2 1-15,-4-3 0 0,9-3-3 0,-5 0-13 16,6-3-9-16,4-3-30 0,5 1-106 0,-5-4-126 16</inkml:trace>
  <inkml:trace contextRef="#ctx0" brushRef="#br0" timeOffset="63315.58">2339 1973 1 0,'10'11'6'15,"4"-1"-2"-15,1-1-2 0,0-1-8 16</inkml:trace>
  <inkml:trace contextRef="#ctx0" brushRef="#br0" timeOffset="64938.44">1826 1079 26 0,'-4'0'98'15,"-1"-2"-22"-15,0 2-17 0,0 0-6 16,0 0-1-16,0 0-6 0,-4-3-7 16,3 3-5-16,1 0-7 0,1 3-5 15,4-3-6-15,-5 2-4 0,0 2-6 0,0 1-3 16,5 3-2-16,-5 3 0 0,5 3 0 15,0 0-1-15,5 2 0 0,0 4 0 16,-5 1 0-16,10 1 1 0,-6 3 0 0,7 2-1 16,3 4 0-16,1 5 0 0,0-1 0 15,-1 1 0-15,6 2-1 0,-1 1 0 16,1-4 1-16,-1 4-1 0,6-3 2 16,4-1 1-16,-5 1 0 0,10-3 1 0,-4 0 0 15,-1-3 1-15,1 1-2 0,-2-7 0 16,7 3 0-16,-6-5-2 0,0 1-13 15,1-4-23-15,-6 0-67 0,1-5-141 0</inkml:trace>
  <inkml:trace contextRef="#ctx0" brushRef="#br0" timeOffset="-193752.27">12783 10378 56 0,'4'0'69'0,"-4"0"-22"15,6 0-10-15,-2 0-7 0,-4 0-5 0,5 0-4 16,0 0-5-16,0-3 0 0,5 3 6 0,4 0 3 15,-4 0 3-15,-5-3 4 0,5 3 1 16,-5 0 0-16,0 0 4 0,0-3 1 0,-5 3-8 16,4 0 2-16,-4 0-7 0,5 0-4 0,-5 0-3 15,0 0 0-15,5 0-5 0,-5 0-3 16,5 0-2-16,0 0-6 0,0 0-3 0,4 0 1 16,6 3 1-16,4-3-1 0,2 0 2 15,-2 0 1-15,10-3 0 0,-5 3 1 0,6-3 1 16,4 3 0-16,0-2-1 0,0-1 0 0,6 3 1 15,-1-3 1-15,-1 3 0 0,2-2 0 16,4 2 2-16,-1 0 1 0,2 0 5 16,-1 2-1-16,5-2 0 0,-1 3 0 0,6 0-1 15,5-1 0-15,-1 1-2 0,1 0-1 0,0 0-5 16,-1-3 1-16,1 3-3 0,4-1 1 16,1-2-1-16,0 0-2 0,4 0 2 0,-5 0-1 15,6 0-1-15,-6 0 0 0,5 0 1 16,-4 0-1-16,-1-2 0 0,1-1 1 0,-6-3 0 15,6 3-1-15,-5 1 0 0,4-4 0 0,-5 4 0 16,1-2 1-16,-5 2-1 0,-5-1-2 16,-1 6-3-16,1-3-2 0,-5 0-10 0,1 0-10 15,-7 0-16-15,-4-3-22 0,-4 3-44 16,-5-3-127-16,-6 3-93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20:19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 3181 159 0,'-5'0'131'0,"-5"0"-32"15,10-2-19-15,-4 2-7 0,-2 0-6 16,2 0-5-16,4-3 0 0,0 3-2 16,-5 0 1-16,5 0-4 0,0 0-6 15,0 0-9-15,0 0-5 0,0 0-5 0,0 0-6 16,0 0-4-16,0 0-4 0,0 0-5 15,0 0-4-15,5 0-3 0,-5 0-2 16,0 0-2-16,4 0 0 0,-4 0-2 0,6 0-2 16,-6 0 0-16,4 0 1 0,-4 0 0 15,10 0 0-15,-5 0 2 0,10 0-1 16,-6 0 0-16,11 0 3 0,0 0-1 16,4 0 0-16,5 0-1 0,1 0 1 0,4 0-1 15,5 0 1-15,0 0 0 0,0 0 1 16,10-2 1-16,-1 2-1 0,7 0 0 15,3-3 0-15,1 3 1 0,9-4-2 0,-4 2 2 16,-6-1-3-16,6 3 2 0,-11-3 1 16,6 3-1-16,-5-2 0 0,-5 2-2 0,4-3 2 15,-9 0 1-15,5 1 0 0,-5 2-2 0,0-3-1 16,0 0-1-16,-5 3 0 0,0 0 4 0,-5 0-2 16,1 0-4-16,-6 0-2 0,5 3-8 15,-9 2-11-15,-1-2-17 0,-5 2-18 0,6-2-42 16,-6 2-132-16,-4 2-119 0,-5-2-65 0</inkml:trace>
  <inkml:trace contextRef="#ctx0" brushRef="#br0" timeOffset="1708.57">9183 3206 41 0,'0'0'218'0,"-5"-2"-68"0,5 2-50 0,-5 0-28 15,5 0-16-15,0 0-3 0,-5 0-2 16,5 0-5-16,-5 0-3 0,5 0-5 0,0 0-3 15,0 0-6-15,0 0-2 0,0 0-3 0,0 0-3 16,0 0-3-16,0 0-4 0,0 0-1 16,0 0-5-16,0-4-3 0,0 4-3 0,5 0 1 15,0 0-3-15,5 4-1 0,0-4 0 16,9 2-2-16,1-2 2 0,-1 3 1 0,10 0 0 16,1-1-2-16,9-2 2 0,0 3 0 15,0 0 1-15,5-3 0 0,0 2-2 0,0-2 1 16,0 0 0-16,-5 4 1 0,0-4-1 15,0 0 0-15,-5 0 1 0,0-4-1 0,1 4 2 16,-1 0-2-16,0-2 1 0,-4 2-2 0,-2-3-6 16,-3 3-15-16,5 0-19 0,4-3-35 15,-10 1-120-15,5-1-127 0,-9 0-72 0</inkml:trace>
  <inkml:trace contextRef="#ctx0" brushRef="#br0" timeOffset="82783.55">1558 698 65 0,'0'0'103'0,"0"0"-20"0,-5 0-17 16,5 0-21-16,0 0-17 0,0 0-11 0,0 0-7 15,0 0-5-15,0 0-1 0,0 0-3 16,0 0-1-16,0 0-1 0,0 0 0 0,0 0-1 16,0 0 1-16,0 0 0 0,0 0 1 15,0 0 1-15,0 0 0 0,0 0 0 16,0 0 0-16,0 0 1 0,0 0-1 0,0 0 2 15,0 0 2-15,0 0 2 0,0 0 5 16,0 0 0-16,0 0 1 0,5 0 0 0,-5 0 0 16,0 0 1-16,0 0-2 0,0 0-1 15,0 0-2-15,0 0-1 0,0 0 0 16,0 2 1-16,0-2-1 0,0 0-1 0,0 3 0 16,0-3-1-16,0 3-3 0,5 0-2 15,-5 0-2-15,4 2-3 0,-4 1 2 0,6 2 1 16,3 3-1-16,-4 0-2 0,5 2 2 15,-5 1 2-15,5 3 2 0,-6-4-1 16,2 2-1-16,3-2 1 0,-9-2 1 0,5 0-1 16,-5 0 1-16,5-3-2 0,-5 0 1 15,0-2-1-15,0-1 0 0,0 1 0 16,0-4-1-16,0 2 1 0,0-2 0 0,0 1 0 16,0-3 0-16,0 2 0 0,0-2 0 15,-5 0 0-15,5 0 0 0,0 0-1 16,-5-2-2-16,5 2-3 0,0-3-5 15,-5 1-7-15,1-2-6 0,-2 2-18 0,2-2-31 16,-1 0-57-16,0-2-102 0</inkml:trace>
  <inkml:trace contextRef="#ctx0" brushRef="#br0" timeOffset="84000.27">1529 679 7 0,'4'6'9'0,"6"-2"-2"0,-5 2 4 0,5 2 1 15,-1 3 3-15,6 0 1 0,-5 4 1 16,0-5 1-16,0 4-1 0,0-1-1 0,-1 1-4 16,1-3-6-16,-1 3-2 0,1 0-3 15,-5-3 1-15,5 0-2 0,-1-1 1 16,-3 1 1-16,3-2-1 0,1-1 1 0,-5 2 0 16,5 0-3-16,-5-3 0 0,5 2 1 15,-1-1 2-15,-4-3-2 0,0 4 0 16,0-4 0-16,0 1 0 0,0 0 3 0,-1-4-2 15,-4 1 1-15,5-1 3 0,-5-2 3 16,0 3 5-16,0-3 5 0,6 0 1 0,-6 0 2 16,0-3 0-16,0 3-1 15,0-2-2-15,0-3-5 0,0 1-4 0,0-1-5 16,0 0 0-16,0-3-4 0,0 2 1 16,0-3 0-16,0 1-1 0,0 0 1 0,4 0 0 15,-4 0 0-15,5-1 0 0,-5 1-1 16,0 0-4-16,5-1 2 0,-5 1 2 15,0 3 0-15,0-1 0 0,5 1-1 0,-5-1 0 16,0 1 0-16,5 3 3 0,-5-5-1 16,5 2-1-16,-5 0 0 0,5 2 0 0,-1-3 0 15,-4 4 0-15,6-1 0 0,-2-3 0 16,1 4 0-16,0-1 2 0,0 0-1 16,0 0 0-16,-1 0-1 0,6 3 0 0,-5-2 0 15,5 2 1-15,0-3-2 0,0 3-3 16,0 0 4-16,-1 0-1 0,6 0 1 0,-5 3 1 15,5-1-1-15,-1 1 4 0,6 3-1 16,-6-1 4-16,6 4 0 0,-6-1 0 16,1 3 2-16,0-2 2 0,-1 1 0 0,-4 4 0 15,0-3 1-15,5 0-2 0,-11 3-1 16,6-3 0-16,0-1-1 0,-6-1-2 0,2 2-3 16,-1-6-3-16,-1 3 0 0,2-2-4 15,-2 0-7-15,1-4-17 0,0 1-36 16,-5-3-128-16</inkml:trace>
  <inkml:trace contextRef="#ctx0" brushRef="#br0" timeOffset="85197.4">2491 469 121 0,'-5'0'104'0,"5"0"-16"16,0 0-14-16,0 4-8 0,0-4-9 16,-5 2-5-16,5-2-4 0,0 0-4 0,-5 0-5 15,5 0-6-15,0 3-6 0,0 0-4 0,-5 2-4 16,1 0-4-16,-6 4-4 0,-1-1-3 16,2 6-3-16,-6-1-2 0,5 4-1 15,1 0-1-15,-1 1-1 0,5 2 0 0,1-3 0 16,4 2 0-16,0 0 0 0,0-2 0 15,9 2 0-15,-4-3 0 0,5 1-1 0,4-4 1 16,-4 1 0-16,4 0 0 0,1 0 0 16,5-6-3-16,-6 0-3 0,6 0-7 0,-5-2-10 15,5-1-11-15,-1 1-15 0,-4-3-23 0,4-3-57 16,-4 0-141-16</inkml:trace>
  <inkml:trace contextRef="#ctx0" brushRef="#br0" timeOffset="85947.43">2608 651 111 0,'0'-3'107'15,"0"1"-31"-15,0-1-25 0,5 3-14 0,-5-6-12 16,5 3-5-16,-1 1-1 0,2-4-8 0,3 4-3 16,1-4-5-16,0 3-2 0,4-2 0 0,-4 2 2 15,5 0 0-15,0-2 0 0,-1 5 1 0,1-3 3 16,-1 3 0-16,1 0 3 0,0 0 1 0,-1 3 2 15,1-1-1-15,-5 1 1 0,5 3-1 0,-6-1 1 16,1 0 0-16,0 4-5 0,-5-1 0 0,0 3-1 16,-5 0 1-16,0 0-3 0,0 0 0 0,0 0-2 15,-5 0 0-15,0 0 1 0,0 0-1 0,0-3-1 16,5-1-2-16,-5-3 1 0,5 2-1 0,-5-3-1 16,5-1-2-16,0 1-1 0,0-3-2 0,0 2-1 15,0-2 0-15,0-2-1 0,0-1-2 0,5 1 0 16,-5-7-1-16,5 5 1 0,0-5 3 0,0 1 0 15,0-3 0-15,0-1 3 0,-1-1 1 0,6 1 2 16,-10-1 0-16,5 2-1 0,0-3 1 0,0 1-1 16,-5-1 2-16,5 0-2 0,-5 3 1 15,0 3 1-15,0-3-1 0,0 3 1 0,0 2 0 0,-5 0 1 16,5 4 1-16,-5-1 2 0,5 1 0 0,0-2 0 16,-5 4-1-16,0 0 1 0,5 4-2 0,-4-2-1 15,-2 1-1-15,2 2-2 0,4 0-1 0,0 1 1 16,0 3 0-16,0-1 0 0,0 0 1 0,4 1 0 15,6-4 1-15,-5 0 0 0,5 4-1 0,5-4 1 16,0 1 0-16,-1-1 0 0,0 0-1 16,1 1 1-16,5 0-1 0,-6-4-1 0,6 4-2 15,-5-3-4-15,-1-1-5 0,6 1-9 0,-5-3-18 16,-6 0-32-16,6 0-87 0</inkml:trace>
  <inkml:trace contextRef="#ctx0" brushRef="#br0" timeOffset="87056.8">2974 329 43 0,'0'0'102'0,"5"0"-30"0,-5 0-19 0,5 0-15 15,-5 0-11-15,0 0-6 0,0 0-4 0,0 0-5 16,5 0-1-16,-5 4-3 0,0-4-2 0,5 2-1 16,0 1-2-16,-5 0-1 0,5-1 1 0,-1 4 0 15,7-1-1-15,-7-2 1 0,6 6-1 0,-5-4-1 16,5 0 0-16,-5 0 0 0,4 2 0 0,1-2 1 15,-5-3-1-15,0 4-1 0,0-3 0 0,5 2-3 16,-6-2-5-16,1-1-9 0,0-2-19 16,-5 3-43-16,0-3-94 0</inkml:trace>
  <inkml:trace contextRef="#ctx0" brushRef="#br0" timeOffset="87244.66">2877 217 20 0,'0'0'94'0,"0"0"-45"15,0 0-24-15,0 0-17 0,0 0-9 0,4 3-19 0,2-3-48 16</inkml:trace>
  <inkml:trace contextRef="#ctx0" brushRef="#br0" timeOffset="87851.61">3125 258 100 0,'0'0'89'15,"0"0"-33"-15,6 0-24 0,-6 0-14 0,5 0-9 16,-5 0-2-16,0 0-3 0,4 0-1 0,2 0 0 16,-2 0-2-16,6 0 3 0,0 0 1 0,0 0 2 0,-1 0-2 15,1 0 1-15,5 0 0 0,-6 0-1 16,6 0 3-16,4 0 1 0,-4 5 0 0,5-2 2 15,0 3 0-15,-1-1 0 0,0 4 1 0,1-1 0 16,0 3-1-16,-1 2-3 0,1-2-1 0,-1 3-1 16,-4 0-1-16,-1 2-1 0,-4-1-1 0,0 1-1 15,0 1 0-15,-5 2 2 0,-1-3-2 0,-4 3-2 16,0-3-3-16,0 1-2 0,-4 2-4 0,-1-2-9 16,-5-1-15-16,0-2-33 0,0-3-104 0</inkml:trace>
  <inkml:trace contextRef="#ctx0" brushRef="#br0" timeOffset="89359.78">2852 327 13 0,'0'0'41'0,"-5"2"-18"0,5-2-11 0,-4 0-4 15,4 0-3-15,-5 0-3 0,5 4-2 0,0-4 0 16,0 2-3-16,0-2 2 0,0 3 0 0,0-3 0 16,0 3-1-16,0-1 1 0,0-2 1 0,5 3 1 15,-5 0 1-15,4-1 1 0,-4 1 3 0,5 0-1 16,-5 2 0-16,5-1 1 0,0 1 1 0,0-3 1 15,-5 4 1-15,10-4 0 0,-6 5-2 0,2-2 0 16,-2 0 1-16,6 1-1 0,0-1-3 0,0 0 0 16,-1-2-1-16,1 3 2 0,5 0-1 0,-6-4 0 15,6 3 1-15,-5-1 0 0,5-2 1 0,-6 1-2 16,6-1-2-16,-5 1 0 0,5 0 0 0,-6 0-1 16,1-3-1-16,5 0 0 0,-5 0 2 0,4 0-2 15,-4 0-9-15,0 0-25 0,-5-3-78 0</inkml:trace>
  <inkml:trace contextRef="#ctx0" brushRef="#br0" timeOffset="89886.83">3028 228 71 0,'5'-3'56'15,"0"3"-20"-15,-5 0-13 0,5 0-8 0,5 0-2 16,-6 0-3-16,1 0 1 0,5 3 0 0,0-3-1 16,-1 3 1-16,6 1 2 0,-5 2 1 0,-1 1-3 15,6 1 0-15,-5-1 0 0,0-1-2 0,0 2-2 16,4 1 0-16,-4-1-3 0,0 0-1 0,0-3-3 16,-1 4 1-16,1-1 0 0,5 1 1 0,-6-1-2 15,1 0-2-15,5 3-4 0,-5-3-15 0,-1 0-61 16,2 1-131-16</inkml:trace>
  <inkml:trace contextRef="#ctx0" brushRef="#br0" timeOffset="90773.74">3781 508 135 0,'0'0'93'0,"0"0"-29"0,4 0-16 16,-4 0-10-16,5 0-6 0,-5 0-8 0,0 0-4 16,5 0-5-16,0 0-2 0,5 3-5 0,4-3-1 15,1 0 0-15,5 3 0 0,-1-1 2 0,1 1 2 0,4 0-3 16,0 0 0-16,0-1-1 0,6 1-1 0,-5-3-1 16,4 3-2-16,0-3 0 0,-4 2-1 0,4-2 0 15,1 4 0-15,-6-4 1 0,5 0-1 0,-5 0 2 16,6 0-2-16,-6 0 0 0,-4-4-4 15,4 4-7-15,-4 0-17 0,-1-2-31 0,-4 2-90 16,0 0-117-16</inkml:trace>
  <inkml:trace contextRef="#ctx0" brushRef="#br0" timeOffset="91129.32">4254 393 179 0,'0'0'111'0,"5"0"-50"16,0 2-29-16,0-2-16 0,4 0-10 0,1 3-5 15,0 0 0-15,5 2 2 0,-1 1 0 0,6-1 2 16,-5 1 1-16,9 2 1 0,-5 1 3 0,1-2 1 16,-6 2 2-16,7 2 0 0,-7-3 3 0,-4 3 1 15,0 0 0-15,-1-2 1 0,-4 1-1 0,0 1-2 16,0 1-2-16,-5-2-2 0,0-1-4 0,-5 2 0 16,0-1-4-16,0 2-1 0,-4-2-5 0,-1 2-6 15,0-1-12-15,-4 2-23 0,-1-2-57 0,-5 0-129 16</inkml:trace>
  <inkml:trace contextRef="#ctx0" brushRef="#br0" timeOffset="91848.45">4816 489 56 0,'5'8'61'0,"-1"-3"-17"15,7 1-6-15,-7 2-4 0,6 1-2 0,0 1-3 16,-5 1-1-16,0 1 0 0,-1 1 0 0,2 1 0 0,-2 0-5 15,1 0-4-15,0-3-3 0,-5 2-3 0,5 1 0 16,0 0-3-16,-5 0-2 0,0-4-2 0,4 4-2 16,-4-3 1-16,6 0-3 0,-6-3 0 0,0 3-2 15,4-5 1-15,-4-1 1 0,5 0-1 16,-5-1 3-16,0-2 0 0,0 1 0 0,-5 0 1 16,5-3 1-16,-4 0 0 0,-2 0 0 0,2-3 0 15,-6 0-1-15,0 1 1 0,6-4-1 0,-6 1 2 16,0-4-2-16,5 1 0 0,-5-3 0 0,5 3-3 0,-4-6-1 15,3 3-1-15,2-2-1 0,-1-4-2 0,5 3 2 16,5-2-2-16,5-1 0 0,-5 1 3 16,9-1-2-16,-4-2 1 0,10 0 0 0,-6 0 0 15,6 0 0-15,-1 2 1 0,1-3-1 0,-6 7 1 16,6-1 0-16,-6 3 0 0,1 1-2 0,0 1 1 16,0 1 1-16,-6 5-1 0,-4-3 1 0,5 4-1 15,0-1 1-15,-6 1-1 0,6 2 3 0,-5 0 2 16,0 0-1-16,0 2 1 0,4 1 1 15,-3 2 2-15,-1 1 0 0,-5 2 1 0,0 3 0 16,0 0 0-16,0 2 0 0,-5-1 1 0,5-2-1 16,-6-1 0-16,-3-1-1 0,4 0-2 0,0 0-2 15,0 1-1-15,-5-1 0 0,6 0-2 0,-6 0-3 16,0 1-6-16,5-1-8 0,-4-2-16 0,3-1-27 16,-3-2-102-16,4 0-120 0</inkml:trace>
  <inkml:trace contextRef="#ctx0" brushRef="#br0" timeOffset="92303.7">5280 417 17 0,'5'6'53'15,"4"2"-21"-15,1 1-5 0,-5 1-2 16,5 1-4-16,-5 3 0 0,5 0-4 15,-5-1-1-15,-1-1-2 0,1 1 2 0,0 1-2 0,0-3 4 16,-5 0 1-16,5 0 1 0,-5-3 2 16,5 1 1-16,-5-4-2 0,5 0-3 0,-5-2 2 15,0 0-2-15,0 0-2 0,0 0 1 0,0-3 2 16,0 0 0-16,0-3 0 0,4 0 0 0,-4 0-1 16,6-2-4-16,-6-3-4 0,0-1-3 0,4 1-2 15,-4-3-4-15,5 0 0 0,5 0-1 16,-5-3-1-16,-1 1 1 0,2 1 0 0,-1-1 0 15,5 2-1-15,-1 0-1 0,6 0-2 0,-5 0-2 16,4 0-2-16,1 3-4 0,-1-4-6 0,6 4-8 16,0 3-14-16,-6-3-18 0,1 3-41 0,5-2-62 15</inkml:trace>
  <inkml:trace contextRef="#ctx0" brushRef="#br0" timeOffset="92763.25">5749 484 90 0,'0'2'67'0,"0"1"-26"0,4-3-12 16,-4 0-7-16,0 0-1 0,6 0 1 0,-6 0-1 15,0 0-2-15,4 0 0 0,1 0 1 0,0 0-2 16,0 0-1-16,0-3 2 0,0 3-3 16,0-2-2-16,4-1-1 0,-3 0-3 0,3-2-1 15,1-4-1-15,0 4-2 0,-5-4-3 0,5 1-3 16,-6 0 1-16,6 0 0 0,-10-1 0 0,5 1-1 16,-5 0 1-16,0 2 1 0,-5-1-1 15,5 0-1-15,-10 2 2 0,6 0 1 0,-2 0-1 16,-3 1-1-16,-1 4 0 0,-5-2 0 0,5 4 1 15,1 2 0-15,-6-2-2 0,5 3 0 16,-5 1 0-16,6 3 4 0,-1-2-1 0,1 4 1 16,-1 4-1-16,5-5 1 0,-1 4 2 0,6 0 1 15,-4 0-1-15,4-1-1 0,4 1 1 0,-4-3 1 16,11 3 0-16,-7-4 0 0,6 1 0 0,0-3-1 16,0 1 1-16,4-1 0 0,1-2-2 0,0-1 0 15,0 0-1-15,4-1-1 0,0-4-2 16,1 0-6-16,5-4-11 0,-1-1-18 0,0 0-34 15,-4-1-70-15,-1-2-128 0</inkml:trace>
  <inkml:trace contextRef="#ctx0" brushRef="#br0" timeOffset="93267.15">6198 167 189 0,'0'0'178'0,"0"0"-71"0,0-2-42 15,0 2-22-15,0 2-12 0,0 1-9 0,0 3-8 16,5 2-4-16,-5 0-2 0,5 6-2 16,-5 0-3-16,0 1-1 0,5 2 0 0,-5 3 2 15,9-4-1-15,6 3 0 0,-5 1 0 0,0-1-2 16,-5 1 5-16,4-5 0 0,1 2-2 0,-5-1 0 15,10-1 0-15,-5-2-1 0,4 1-1 16,-4-3 0-16,0-3-1 0,-6 1 0 0,2-4 0 16,3 0 0-16,-4-2 1 0,-5 2 2 0,0-5 0 15,5 4 3-15,-5-4 3 0,0 0 4 0,-5 0 0 16,5 0 4-16,-5 0-1 0,0-4-1 16,1-1-1-16,-6 2-3 0,0-2-3 0,-5 0-4 15,1-4-1-15,-6 3-3 0,5 1 0 0,-9 0-1 16,5 2 0-16,-1-3 1 0,-4 3 0 0,4 3 1 15,-5-2-1-15,6-1-1 0,0 3 0 16,-1 3 0-16,0-1-1 0,6 1 0 0,-6 3 1 16,11-1-2-16,-6 3 1 0,5 1 0 0,5 2-1 15,-5-3 0-15,10 1 1 0,0 1 0 0,0 1 1 16,6 1 0-16,-2-5-1 0,6 1 1 16,0-2 0-16,0 3 0 0,-1-7 1 0,6 4-1 15,4-1 0-15,1-5 0 0,4 3 0 0,1-3-1 16,-1-3-4-16,6 0-5 0,-6-2-11 0,5 0-17 15,-4-4-26-15,4 1-58 0,-9-3-143 0</inkml:trace>
  <inkml:trace contextRef="#ctx0" brushRef="#br0" timeOffset="93498.42">6628 371 225 0,'5'0'193'0,"-5"2"-74"0,5 1-50 0,-5 2-30 16,4 2-16-16,2 0-10 0,-6-1-4 0,9 2-2 15,-3 4-2-15,-2-4-1 0,1 3-2 16,0-4-1-16,5 2 1 0,-6-1 1 0,2 1-1 16,-2-1-1-16,6-3-1 0,-10-2-3 0,5 2-7 15,0-2-16-15,-1-3-31 0,-4 0-95 16,0 0-124-16</inkml:trace>
  <inkml:trace contextRef="#ctx0" brushRef="#br0" timeOffset="93650.4">6379 160 210 0,'0'0'119'0,"5"2"-60"0,0 1-41 15,4-1-33-15,1 1-64 0,5 0-137 16</inkml:trace>
  <inkml:trace contextRef="#ctx0" brushRef="#br0" timeOffset="94007.36">7053 313 3 0,'-5'-3'204'0,"-4"3"-48"0,-2-3-39 15,2 3-30-15,-1-2-19 0,0 2-12 0,1 0-5 16,-6 0-4-16,5 0-2 0,1 0-13 15,-1 2-12-15,-1 1-7 0,-3 0-4 0,0 2-4 16,4 1-3-16,0 3-3 0,-5-1-3 0,6 0 9 16,-1 3 0-16,0 0 1 0,5-3 0 0,0 3 0 15,5 0-2-15,0 0 1 0,0-2 0 0,5 1 0 16,0-1 0-16,5-2 1 0,0-1-1 0,-1 0 1 16,6-1-2-16,5-2 0 0,-6-1 0 15,6-2-5-15,-1 0-8 0,1-2-10 0,-1-4-17 16,6 1-30-16,-6-1-67 0,-4-4-152 0,0 1-83 15</inkml:trace>
  <inkml:trace contextRef="#ctx0" brushRef="#br0" timeOffset="94415.95">7053 126 254 0,'-5'0'269'0,"5"0"-102"0,0 0-72 0,0 0-43 16,0 4-24-16,0-2-12 0,0 0-7 0,5 7-1 15,0-2-2-15,5 3-1 0,-1 0-2 0,1 4 1 16,0 0-2-16,0-1 2 0,0 1-1 0,-6 0 1 16,6 3 2-16,-5-4 0 0,5 4-2 0,-5-3 1 15,0-4-1-15,-1 4-10 0,2-3-7 0,-2 0-3 16,1 0-4-16,-5 0 0 0,0-3 1 0,0 1-1 15,-5-4 0-15,5 0 11 0,-4 1 6 16,4-1 3-16,0-2 0 0,0 2 0 0,0-2 0 16,-6 1 0-16,6-2 0 0,-4-2 0 0,-1-2-1 15,0 2 0-15,5-4 0 0,-5 1-1 0,5 1 2 16,-5-4-1-16,5 4 0 0,5-7 0 16,-5 4 1-16,5 0 0 0,0-4 0 0,4 4 2 15,1-4-1-15,0 1 0 0,0 0 0 0,0-3 0 16,5 3 0-16,4-1 0 0,-4 1-2 15,-1 0-4-15,1 0-6 0,4 0-4 0,-4 2-15 16,0 1-22-16,-1-1-37 0,1 3-98 0,-5 0-111 16</inkml:trace>
  <inkml:trace contextRef="#ctx0" brushRef="#br0" timeOffset="94794.79">7561 368 80 0,'0'0'208'0,"0"3"-76"0,5-3-51 0,0 0-29 15,0-3-19-15,-5 3-6 0,9 0-3 16,-4-2-2-16,5-2-2 0,0 2-1 0,0-4-3 16,-1 3-2-16,1-2 0 0,0 0-2 0,0-3-3 15,-6 2-2-15,2 0-3 0,-2-2-1 0,-4 2 0 16,0-1-1-16,0 1-1 0,0 0-1 0,-4 1-1 15,-2-3-1-15,-3 2 0 0,-1 3-2 16,1-2-3-16,-1 2 0 0,-5 1 1 0,0-2 0 16,0 4 0-16,1 4 1 0,-6-2 2 0,6 1 1 15,-1 2 2-15,0 4 1 0,6-1 1 16,-6 0 0-16,5 3 2 0,1 0 1 0,-1 0-2 16,0 0 2-16,5 3 0 0,0-3 1 0,5 2-1 15,0-1 2-15,5-2 0 0,0-1 0 0,5-1-2 16,0 3 0-16,4-3 0 0,-4 1 0 15,9-4 0-15,1-3-6 0,0 1 1 0,4-3-5 16,0 0-7-16,6-5-9 0,-6 2-19 0,5-3-33 16,1 1-104-16,-6-3-120 0</inkml:trace>
  <inkml:trace contextRef="#ctx0" brushRef="#br0" timeOffset="95252.09">7956 49 165 0,'-9'0'244'0,"-1"0"-101"0,5 3-61 16,1 0-33-16,-2 2-17 0,6 1-10 0,6 5-6 15,-6 0-4-15,9 3-5 0,1-1-1 0,-1 4 0 16,6-1-2-16,0 1 0 0,0-1 1 0,-1 3-2 15,6-2 0-15,-6 1 0 0,1-1 0 0,0 0 1 16,0 0-1-16,-6-3-1 0,6-1-1 0,-5-2 0 16,0-2 0-16,-6-1-1 0,6 0 1 0,-5-3-3 15,0 1 2-15,-1 0 1 0,-4-4 0 16,6 1 2-16,-6-3 1 0,4 0 2 0,-4 0 1 16,-4 0 2-16,-2 0 1 0,2-3-2 0,-6 1-1 15,0-4-1-15,0 0-1 0,-9 1-3 16,4-1-4-16,-4-2-2 0,-6 2-3 0,-4 1-2 15,5-1-3-15,-11 4 1 0,6-1 0 0,0 3 0 16,0 0 2-16,-1 3 2 0,1 2 1 0,4 1 4 16,1 0 1-16,-1 2 2 0,11 0 0 15,-6-3 1-15,11 7 0 0,-1-5 0 0,5 1 0 16,5 1 3-16,0-4 0 0,0 4-2 0,9-1 1 16,2-3 1-16,-1 1 0 0,4 0 1 15,6-4 1-15,-1 3-4 0,5-5-3 0,1 0-11 0,4-2-34 16,-5-1-119-16,1-5-132 0</inkml:trace>
  <inkml:trace contextRef="#ctx0" brushRef="#br0" timeOffset="96801.34">2486 1423 175 0,'-5'0'135'0,"0"0"-46"0,5 0-31 0,-5 0-15 16,5 3-10-16,0 0-7 0,0-3-9 15,5 2-2-15,-5-2-4 0,5 4-4 0,0 0-1 16,4 2-4-16,6 0 0 0,-5 2 1 16,9 0 2-16,1 0-2 0,0 3 3 0,-1-3-1 15,5 1-1-15,1-2 2 0,-1 5-2 0,-4-7 0 16,4 4 0-16,-4-4-1 0,-1 1 0 15,-4-4 1-15,5 2 2 0,-6-2 0 0,1 1 0 16,-1-3 1-16,-3 0 2 0,3-3-1 0,-4 1 0 16,0 2-1-16,4-6-2 0,-4 0 0 0,0 1-1 15,0-4 0-15,-1 4-3 0,-3-3-1 16,-2 0 0-16,-4-1-1 0,0 1-1 0,0-3 1 16,0 3 0-16,-4 0-1 0,-2 1-1 0,1 0 0 15,-5 1 1-15,6-1 0 0,-6-2 1 0,5 1-1 16,0 2 2-16,1 1 0 0,-2 2 0 0,2 0-1 15,4 0 1-15,0 3 0 0,0 0 0 16,0 0 0-16,4 3-5 0,6 3 3 0,-5-4 0 16,5 4 0-16,-1 2-1 0,1-2 2 0,5 2 0 15,0 0 1-15,-6 2 0 0,6-1 0 0,0 5 1 16,-1-3 0-16,-3 0 1 0,3 3 0 16,-9-1 1-16,5 1 0 0,-5 0 1 0,-1 0 1 15,1 2-1-15,-5 0 1 0,-5-1-1 0,1 1-1 16,-1-2 0-16,-5 0 0 0,0-1-2 0,1 3 1 15,-2-2-1-15,-3-3 0 0,4 3-1 16,-4-3-3-16,-1 0-4 0,-4 0-4 0,4-3-11 16,-5 1-20-16,0-4-36 0,-4 1-79 0,5-4-126 15</inkml:trace>
  <inkml:trace contextRef="#ctx0" brushRef="#br0" timeOffset="97501.05">3038 1137 142 0,'0'0'124'0,"-5"0"-32"15,5 0-23-15,0 0-14 0,-5 0-12 16,5 0-8-16,-5 0-6 0,5 3-6 0,0-3-6 15,0 0-4-15,-4 3-5 0,4-1-5 0,0 1-1 16,0 3-1-16,0-1 0 0,0 4-1 0,0 2 0 16,0-1 0-16,0 4-1 0,0 0 0 0,4-1 1 15,1 1 0-15,0 0 0 0,0 0 0 0,0-4 0 16,5 5 0-16,-1-7 0 0,1 3 0 16,0-3 2-16,5-3-1 0,-6 1-1 0,6 0-2 15,0-4-3-15,-1-2-7 0,-4 0-18 0,4-2-48 16,1-4-124-16,-5 0-101 0</inkml:trace>
  <inkml:trace contextRef="#ctx0" brushRef="#br0" timeOffset="97885.07">3204 1135 113 0,'0'2'99'0,"4"1"-39"0,-4 0-25 15,6-1-12-15,-1 1-4 0,-1 0-4 16,2 2-1-16,-2-2 0 0,6 2 0 0,-5 2-3 16,0-5-1-16,-1 4-2 0,6-4-2 0,-5 1-2 15,0 0-1-15,0-1-3 0,5 1-2 16,-5 0-15-16,-5-3-38 0,4 0-133 0</inkml:trace>
  <inkml:trace contextRef="#ctx0" brushRef="#br0" timeOffset="98061.07">3150 1008 189 0,'0'0'119'0,"0"3"-55"16,0 0-30-16,0-1-26 0,5 1-23 0,0 0-62 15,0-3-144-15</inkml:trace>
  <inkml:trace contextRef="#ctx0" brushRef="#br0" timeOffset="98350.77">3390 978 122 0,'4'0'166'0,"-4"0"-68"0,11 0-41 16,-7 3-22-16,6-1-10 0,4 4-4 0,6-4-2 15,-6 7 0-15,6-1 1 0,0 0 0 16,-5 3 1-16,4 0 0 0,0 1-2 0,-4 1-3 16,0 3-1-16,-5-2-1 0,-1 0-1 0,1 3-2 15,-5-4-5-15,5 1-1 0,-5-1 0 0,-1-1-5 16,2-1-5-16,-6-1-7 0,4-1-14 16,1-1-31-16,-5 1-100 0,5-4-125 0</inkml:trace>
  <inkml:trace contextRef="#ctx0" brushRef="#br0" timeOffset="98937.31">3980 1423 19 0,'-10'0'209'0,"1"-3"-71"0,-6 3-42 16,5 0-26-16,6 0-10 0,-6 0-7 0,5 0-2 16,5-2-4-16,-5 2-3 0,5-3-5 0,0 3-6 15,0 0-7-15,0 0-8 0,0 0-8 16,5 0-5-16,0 0-3 0,5 0-2 0,0-3-1 16,4 3-1-16,6 0-1 0,-1 0 1 0,1-3 1 15,9 1 1-15,-4 2-1 0,4 0 1 16,0-3 0-16,0 0 3 0,6 0 0 0,-6 1-1 15,0-1 1-15,0 0-1 0,1 0-1 0,-1 0-1 16,1 1-1-16,-1-1-5 0,-5 0-5 0,1 1-8 16,-1-2-11-16,-5 4-20 0,1-2-35 15,-5 2-87-15,-1 0-124 0</inkml:trace>
  <inkml:trace contextRef="#ctx0" brushRef="#br0" timeOffset="99251.26">4411 1258 84 0,'9'0'97'0,"6"0"-40"15,-1 3-21-15,6 0-6 0,-5-1 0 16,-1 4 0-16,1 2 2 0,4 1-1 0,-4-1 0 16,0 3-1-16,-5-3-1 0,4 3-1 0,-4-3-4 15,0 3-2-15,-5 0-2 0,5 2-2 16,-10-1-3-16,0-1-2 0,0 3-1 0,0-3-2 0,-6 0-3 16,2 2-4-16,-1-2-2 0,-5 0 0 15,0 0-4-15,1 0-5 0,-1 0-11 0,-5-2-21 16,5-1-44-16,-4-2-102 0,-1-1-103 0</inkml:trace>
  <inkml:trace contextRef="#ctx0" brushRef="#br0" timeOffset="100048.38">5280 1310 176 0,'-20'0'158'0,"1"3"-57"0,4-3-28 16,-4 0-19-16,-1 6-9 0,0-4-11 0,1 4-7 15,0 0-7-15,4 2-6 0,0 3-2 16,-4 0-2-16,4 0-2 0,5-1-2 0,-5 2-2 16,6-1 1-16,4 0 0 0,-5 0 0 0,5-1-1 15,5 2-2-15,0-4 0 0,0-3 1 0,0 3 0 16,5-2-2-16,0-3 2 0,0-1 0 16,0 1 2-16,0-3 1 0,5 3 0 0,-1-6 1 15,1 3 0-15,0-5 2 0,5 2-2 0,-1-5-2 16,-4 0-1-16,5-1 0 0,-5 1-2 15,-1-2-1-15,1-2 0 0,-1 1-1 0,1 0 0 16,-5 0 1-16,0 0-1 0,-5 0 0 16,5 3 0-16,0 2 0 0,-5 1 0 0,0-1-1 15,4 4 0-15,-4-2-2 0,6 2 1 0,-6 4 0 16,4 2 0-16,1-2-1 0,1 4 0 16,-2-1 2-16,6 1 0 0,0 2 0 0,0 0 1 15,-1 3 0-15,1-2 1 0,0 2 1 16,-1-3-1-16,6 3 2 0,-5-2-1 0,5-2-1 15,-6-1 0-15,6 1-1 0,-5 0-2 0,5-5-7 16,-6 4-7-16,1-4-20 0,5-2-46 16,0 3-125-16,-6-6-109 0</inkml:trace>
  <inkml:trace contextRef="#ctx0" brushRef="#br0" timeOffset="100420.17">5583 1252 179 0,'-10'0'183'0,"-5"4"-66"0,6-2-38 15,-6 4-23-15,0-1-14 0,0 6-9 0,1-2-4 16,4 1-3-16,-4 1-3 0,4 3-6 0,0-3-2 16,5 3-2-16,0-3-4 0,5-1 0 15,0 2-2-15,0-4-1 0,5 0-1 0,0 1 0 16,5-1-2-16,4-3 1 0,1 1-2 0,0-3 0 15,4-1-4-15,6-2-7 0,-1-2-11 16,1-1-20-16,-1-3-32 0,1-2-77 0,-1 0-134 16</inkml:trace>
  <inkml:trace contextRef="#ctx0" brushRef="#br0" timeOffset="101255.95">5695 1050 124 0,'0'5'177'0,"0"3"-65"0,0 3-41 0,5 0-24 16,-1 3-14-16,-4-1-2 0,11 4-3 0,-7-1-5 15,6 3-3-15,0 1-2 0,-5-1-3 16,0 1-2-16,5-1-3 0,-6-3-1 0,1 4-3 15,0-7-1-15,0 1-2 0,-5 0 0 16,5 0-2-16,0-4 0 0,0-1 4 0,-5-1-3 16,0 0-2-16,0-2 0 0,0-1 0 0,0-2 1 15,0-1 1-15,0 1-1 0,0-3-2 16,0 3 0-16,0-6 1 0,-5 0 0 0,5 1 2 16,-5-4-2-16,5 0-4 0,0 1 1 0,5 0-3 15,0-3 1-15,-5-1 0 0,9-1 2 16,-3 1-4-16,3-2 3 0,1 3 1 15,0-3 1-15,-1 2 2 0,6 2-1 0,-5-5 1 16,5 4 1-16,-6 2-1 0,6-2 0 16,-5 3 0-16,-5 0 0 0,5 1 0 0,-6 2-1 15,1-1 0-15,0 3-2 0,0-2 2 0,-5 4 1 16,5-2 0-16,-1 5 1 0,-4-1 2 0,6 1 1 16,-6 3-1-16,4 1 1 0,-4-1 0 15,0 3 0-15,5-1 0 0,-5 4-2 0,0-3 0 16,6 3-2-16,-2-3 3 0,-4 0-1 15,5-3-2-15,0 1 2 0,0-4-2 0,0 3-1 16,-1-5-1-16,6 2 1 0,-5-2 0 0,0-3 0 16,5 0 1-16,0 0-1 0,-1-5 1 15,1-1 0-15,5 0 1 0,-5-1-2 0,-1-2-1 16,6 1-3-16,0-1-1 0,-5-1-2 16,-1-4 0-16,1 0 0 0,-1 4-1 0,2-1 2 15,-7-3 0-15,2 6 2 0,-6-1 1 0,4 1 2 16,-4-1 1-16,0 4 1 0,0 3 2 15,0 2 1-15,0-3 0 0,0 3 2 16,0 0-2-16,0 0 1 0,0 3-3 0,0-1 2 16,0 3 0-16,5 1-2 0,-5 2 1 0,5-2-1 15,0 2 2-15,4-2-1 0,1 2 1 16,0 0 0-16,5-3 0 0,-1 4 0 0,-4-4 0 16,10 1 0-16,-6-1-1 0,6 1 1 15,-6-1-5-15,6-2 0 0,5 2-5 0,-6-1-13 16,6-2-29-16,-6 0-95 0,-4-2-128 0</inkml:trace>
  <inkml:trace contextRef="#ctx0" brushRef="#br0" timeOffset="101611.6">6628 1135 106 0,'-10'0'185'0,"6"0"-68"0,-6 2-44 0,-5 1-25 16,5-3-15-16,-4 3-10 0,-1 2-10 15,5 1-3-15,-5-1-3 0,1 7-2 0,4-4 0 16,-4 2 0-16,4 4 2 0,-1-3-2 15,7 0 2-15,-5 3-1 0,-2-3-1 0,7 0-1 16,-2 0 0-16,12-3 0 0,-2 1-2 0,1-1 1 16,5-3-1-16,-1-2-2 0,2 0 1 15,-1-3-1-15,4 0-4 0,0-3-7 0,1-5-5 16,5 2-7-16,-5-3-8 0,-6 2-12 16,6-4-10-16,0-1-6 0,-1 4-10 0,-4-2-6 15,0-1-6-15,-6-1-1 0,2 4 6 0</inkml:trace>
  <inkml:trace contextRef="#ctx0" brushRef="#br0" timeOffset="101771.39">6677 1159 21 0,'0'-3'53'0,"0"3"0"0,5 3-1 16,0 0-4-16,-1-1-3 0,-4 5-9 0,10-2-7 15,-5 0 1-15,0 1-1 0,5 2-4 16,0 0 2-16,-1-2-3 0,6-1-2 0,-5 1 0 16,-1-3-1-16,6 2-2 0,-5-3-1 0,5 4-3 15,-1-3 0-15,1-3-3 0,0 0-1 16,-1-3-3-16,-4 1-9 0,5-2-7 0,-5-1-15 15,4 0-20-15,-4-1-59 0,-6-2-129 0</inkml:trace>
  <inkml:trace contextRef="#ctx0" brushRef="#br0" timeOffset="101997.53">6770 896 289 0,'0'0'188'0,"4"2"-73"0,-4 0-47 16,6 4-25-16,3 3-15 0,-4 4-12 15,10 2-3-15,-1 3-3 0,-4 2-1 0,10-1-2 16,-1 0 0-16,1 0 0 0,-1-2-2 0,1 2 2 16,-5-5-3-16,-1-1-1 0,6 2-2 15,-6-2-2-15,1-2-9 0,4-3-33 16,-4 0-122-16,-5 0-128 0</inkml:trace>
  <inkml:trace contextRef="#ctx0" brushRef="#br0" timeOffset="104195.03">9803 5561 107 0,'0'0'75'16,"0"0"-33"-16,0 0-19 0,0 0-10 0,0 0-6 15,0 0-4-15,5 0-2 0,-5 0-1 0,5 0 3 16,0 0 3-16,0 3 3 0,0-3 3 15,-1 0 3-15,6 2 5 0,-5-2 4 0,5 0 2 16,-1 0 0-16,1 3-2 0,0-3-2 0,0 0 0 16,5 0 2-16,-5 0-1 0,4 0 0 15,0 0-2-15,1 0-1 0,4 0-1 16,-4-3 1-16,5 1 0 0,4-4-5 0,-4 3-2 16,5-4-2-16,-6 0 0 0,5-1 0 0,1 0-1 15,0-2-1-15,-1-2-1 0,5 2-1 16,-5-2 0-16,-4 1-2 0,4 1-1 0,-4-2-2 15,4 1 0-15,-4 0 0 0,4 0 0 0,-4 0-1 16,-1 0-1-16,1 3-2 0,-1-2-3 16,-4 1-5-16,4 1-8 0,1 2-13 0,0 1-22 15,-1 2-58-15,-9 0-125 0</inkml:trace>
  <inkml:trace contextRef="#ctx0" brushRef="#br0" timeOffset="104597.2">10384 5190 119 0,'5'-3'113'0,"0"0"-40"16,5 1-21-16,-5-1-11 0,4 0-5 15,1 1-3-15,0-2-3 0,4-1-9 0,-4 3-3 16,5-1-5-16,0 0-4 0,0 3-2 15,-1-3 0-15,1 3 0 0,4 0 1 0,1 3 2 16,-5 0 2-16,9 0 2 0,-10 4-1 0,6-1 0 16,-6 5-1-16,1 0-1 0,-5 3 0 15,0-1-2-15,0 1-2 0,-6 3-2 0,-4 2-2 16,6-2-1-16,-6-1-6 0,0 3-20 16,-6-2-68-16,6-3-146 0,-9 3-89 0</inkml:trace>
  <inkml:trace contextRef="#ctx0" brushRef="#br0" timeOffset="107453.35">11517 4781 115 0,'-4'0'121'0,"4"0"-28"16,0 0-23-16,-6 0-15 0,2 2-12 0,-1 0-8 15,0-2-6-15,0 4-2 0,0-1-6 0,-5-1-1 16,6 4-3-16,-6 0-2 0,5-1-1 0,0 3-1 16,-5 0-1-16,6 3-2 0,-1 3 1 15,-1 0-4-15,2 3-2 0,4 1-2 0,0-1 0 16,0 3-1-16,4-4-1 0,2 1 3 15,-1-2-2-15,5-1-1 0,-6 0-1 0,6 0 0 16,4-1-1-16,1-2 1 0,0-2 0 16,4-1-1-16,-4 0 0 0,4-2-2 0,1-4 1 15,-5 2-4-15,4-2-6 0,1 1-15 0,-5-6-33 16,-1 1-78-16,-4-2-123 0</inkml:trace>
  <inkml:trace contextRef="#ctx0" brushRef="#br0" timeOffset="108070.21">11757 4899 112 0,'0'0'163'0,"5"-3"-64"16,-5 3-39-16,4 3-25 0,2-1-15 0,-2 4-6 16,6-1-6-16,0 7-1 0,0-1 0 15,-1-1-2-15,6 7 0 0,0-3-1 0,-5 2 0 16,4 1-1-16,-4-1 1 0,4 0-2 0,-3-1-1 16,3-2 0-16,-4 1 0 0,0-3-1 0,-6-3 0 15,6 0 0-15,-10 1 1 0,5-4-1 16,0-2 1-16,0 2 2 0,-5-2-1 15,0-1 1-15,0-2-1 0,-5 0 3 0,0 0-2 16,0 0 1-16,-5-2-1 0,1-1-1 16,-1-2 0-16,0-1 0 0,1-2-2 0,-6-1 0 15,0 1 0-15,5-3 0 0,-4 1 0 0,4-4-1 16,-5 0 0-16,5-2 0 0,1-1 1 16,-1 1 3-16,5-3-3 0,-5 2 1 0,10-2-1 15,0 2 0-15,5 1 0 0,0-1 0 0,0 3 0 16,5 3-2-16,-1 0 0 0,1 0 1 15,0 3 1-15,5 0-1 0,-1 0 1 0,1 2-1 16,5 1 0-16,-6 0 1 0,6 1-1 16,-5 0 1-16,-1 0 0 0,-4 4 0 0,4-2 1 15,-3 2 0-15,-7 0 2 0,6 2 1 0,-10-2 2 16,5 4 1-16,-5 0 0 0,-5 2 0 16,5-1 0-16,-10 4 0 0,6 2 0 0,-7-3 0 15,-3 3-3-15,-1 0-1 0,0 3 0 16,1-3-1-16,-1 0-1 0,1 0 0 0,-1 0-1 15,5-3-1-15,0 1-1 0,1-4-2 16,9-3-3-16,-5 4-4 0,5-6-14 0,5 0-27 16,-1 0-68-16,6-6-129 0</inkml:trace>
  <inkml:trace contextRef="#ctx0" brushRef="#br0" timeOffset="108440.47">12162 4720 160 0,'0'0'187'0,"0"0"-80"0,0 3-47 16,0-3-23-16,0 3-16 0,0-1-8 15,5 4-4-15,5-1-4 0,-1 4-4 0,2 1-1 16,-1 2 1-16,4-1-1 0,-4 0 0 0,0-1 1 16,-1 1 1-16,1 3 0 0,-5-5 0 15,-1 1-1-15,6-1 1 0,-10-1 1 0,5-3-1 16,1 1 0-16,-2-3 3 0,-4-1 2 0,0 2 6 16,5-2 3-16,-5-2 6 0,-5 0 4 15,5-2 2-15,0-2 0 0,0 2 0 0,-4-7-3 16,4 1-6-16,0-2-3 0,0-2-6 15,0 1-5-15,0 0-2 0,0 1-2 0,0-2-1 16,4 1 0-16,-4 0-2 0,5-3-4 16,5 4-5-16,-1 1-8 0,1-2-15 0,0 3-22 15,5 3-56-15,-6-4-122 0,-3 3-90 0</inkml:trace>
  <inkml:trace contextRef="#ctx0" brushRef="#br0" timeOffset="108816.37">12558 4783 117 0,'5'0'126'0,"4"0"-43"0,-4 0-22 16,5 0-11-16,-5 0-6 0,5-2-5 0,0-1-5 15,-1 0-2-15,1-2-3 0,0 0-6 16,-5-2-3-16,0 0-5 0,-1 1-2 0,2-2-5 15,-1 2-2-15,-1-2-1 0,-4 2-3 16,-4-2 0-16,-1 3 0 0,-1-1-1 0,2 1-3 16,-6-1 0-16,0 3 1 0,0-1 0 0,-4 0 0 15,4 4-1-15,-4-3 0 0,3 6 1 16,2-3 2-16,-1 6-1 0,5-1-1 16,-5 4 1-16,0-1-1 0,6 3 0 0,4 0 0 15,-5 0 1-15,5 0 0 0,5-1 0 0,-5-1 0 16,4 2 0-16,2-4 1 0,3 2 0 15,-4-1-1-15,0 1 0 0,5-4 1 0,-1 1 1 16,2-1 0-16,-2-2 1 0,6 0-2 0,-5 0 0 16,4-3 0-16,-4 0-4 0,4-3-12 15,1 0-30-15,-5-2-80 0,-5-1-128 0</inkml:trace>
  <inkml:trace contextRef="#ctx0" brushRef="#br0" timeOffset="109395.34">12866 4492 291 0,'-5'0'222'0,"0"-3"-81"0,5 3-46 16,-5 0-27-16,5-2-20 0,0 2-12 0,0 0-9 15,0 2-6-15,0 1-6 0,10 3-6 0,-5 2-4 16,5 3-3-16,-1-1 1 0,6 5 0 0,-5-2 0 15,0 4 0-15,4-3-1 0,0 2 3 0,1-3-3 16,0 1 0-16,0-3 0 0,-5 1-1 0,4-4-1 16,-4-1 1-16,0 2-1 0,-6-3 0 0,1-1 0 15,5-2 0-15,-5 0 1 0,-5 0 0 0,5-3 4 16,-5 0 0-16,0 2-1 0,0-2 2 16,0-2-3-16,0-1 1 0,-5 0-1 0,5 0 0 0,-9-2-5 15,3 3 1-15,-3-5 0 0,-1-1-1 0,-5 3 0 16,0-3 0-16,1 1 1 0,-6 2-1 15,1 0 2-15,-1 2-1 0,6 0 1 0,-6 3 1 16,1 0-1-16,-1 0 0 0,0 3 0 0,1 3 0 16,4-1 0-16,1 1 0 0,4 2 0 0,0 0 0 15,0 3 0-15,5-3 0 0,1 4 0 0,4-4-1 16,0 0 0-16,4 0 1 0,1-2 0 0,1 2 0 16,3-3 0-16,1 1 2 0,-1-3-1 0,6 0 3 15,-5-1-2-15,5-2 1 0,-1 3 1 0,1-3-2 16,5-3-5-16,-1 1-10 0,0-4-23 0,6 0-46 15,-10 1-94-15,4-3-75 0,-4 2-48 0</inkml:trace>
  <inkml:trace contextRef="#ctx0" brushRef="#br0" timeOffset="109714.93">13266 4640 157 0,'0'-2'356'0,"0"-1"-64"0,0 0-69 16,-4 3-46-16,-2 0-25 0,6 0-18 0,-4-3-15 16,4 3-14-16,-5 0-17 0,5 0-19 0,-6 0-23 15,6-2-15-15,0 2-14 0,0 0-19 0,0-2-30 16,0 2-38-16,0 0-55 0,0 0-110 0,0 0-100 16,0 0-66-16,0 0-33 0</inkml:trace>
  <inkml:trace contextRef="#ctx0" brushRef="#br0" timeOffset="110369.18">13432 4401 219 0,'0'0'217'0,"0"0"-72"0,6 0-54 0,-6 0-36 0,0-2-23 16,4 2-13-16,-4 0-7 0,5 0-5 16,0 0-2-16,0 0-1 0,4 0 0 0,1 0 0 0,0 0 1 15,0-3 1-15,0 3 2 0,5 0 0 0,-1-3 2 16,0 0 0-16,6 0-1 0,-5 1-1 0,4-1 0 16,1-2-1-16,-5-1-3 0,4 1-12 15,0 0-13-15,1-2-27 0,-6 2-61 0,1 0-151 16,-5-1-86-16</inkml:trace>
  <inkml:trace contextRef="#ctx0" brushRef="#br0" timeOffset="111796.87">14009 4226 48 0,'-15'0'244'0,"0"2"-81"0,-4 1-63 15,0 2-36-15,4 1-20 0,-5-1-12 0,0 1-8 16,6 2-7-16,-1 0-4 0,6 1-6 16,-1-1-1-16,5 0-4 0,0 0-1 0,0-2-1 15,5 2 1-15,5-2 1 0,0 0 0 0,0-1 2 16,0 0-1-16,0 1 1 0,4-1-1 16,-4-2 2-16,5-1-1 0,0 2 1 0,0-4-1 15,-1 0-1-15,1-4 2 0,5 4-1 16,-6-5 1-16,6 0 1 0,0-1-5 0,-1 1 1 15,1-3 1-15,-6-1-3 0,2-1 1 0,-1 1 0 16,-6 1-2-16,1 0 0 0,-5-4 3 16,5 7-2-16,-5-3 2 0,5 2 2 15,-5 3-3-15,0 1-1 0,5-1 1 0,-5 1 0 16,4 2-2-16,-4 0 0 0,6 0-2 0,-2 2 0 16,6 1 2-16,5-1-1 0,-1 4 1 15,-4 0 1-15,5-1 0 0,0 0 0 0,4 1 0 16,-4 0 0-16,-1-1 0 0,6-2 0 15,-5 2 1-15,-1-2-1 0,1-3 0 0,-6 3-2 16,6-3-3-16,0 0-8 0,0-3-19 0,-1 0-29 16,1-2-90-16,-5-3-124 0</inkml:trace>
  <inkml:trace contextRef="#ctx0" brushRef="#br0" timeOffset="112082.7">14336 4096 187 0,'-15'4'202'0,"5"-4"-75"16,-4 2-48-16,4 1-28 0,-5-1-11 0,5 4-11 15,-4-1-4-15,4 4-5 0,-4-1-1 16,4 3-2-16,0 0-4 0,6 0-3 0,-2 0-3 15,1 2-2-15,5-1-2 0,5-1 0 0,-5-3-2 16,10 3 0-16,-5-5 1 0,10 1 0 16,-1-1-2-16,1 0 0 0,0-1-2 0,0-2-4 15,-1-1-7-15,6-2-20 0,-6 0-50 16,1-2-138-16,-1-4-98 0</inkml:trace>
  <inkml:trace contextRef="#ctx0" brushRef="#br0" timeOffset="112678.13">14258 3907 75 0,'10'8'135'16,"-1"3"-52"-16,1 0-27 0,5 2-16 15,0 1-9-15,-1 0-7 0,1 3-6 0,-1-1-4 16,6-2-7-16,-5 0 0 0,4-1-3 15,-4-2-1-15,0 3-3 0,-1-3 0 0,6-3 0 16,-5 1 0-16,-1-4 1 0,0 1-2 0,-4-1-9 16,5 1-22-16,-10-4-52 0,5-2-122 15</inkml:trace>
  <inkml:trace contextRef="#ctx0" brushRef="#br0" timeOffset="112919.22">14419 4042 116 0,'5'-7'238'0,"0"3"-88"0,0-2-56 0,-1 0-33 0,6-2-19 15,0 0-11-15,0 0-9 0,0 0-7 16,-1-1-8-16,6 1-3 0,-5 2-7 0,-1-2-14 15,1 2-25-15,0 4-54 0,0-3-102 0,-5 2-109 16</inkml:trace>
  <inkml:trace contextRef="#ctx0" brushRef="#br0" timeOffset="113108.83">14697 4042 235 0,'-4'-3'237'0,"-1"-1"-93"0,-1 4-59 16,6-2-33-16,-4 2-20 0,-1 0-12 16,5 0-14-16,0 0-19 0,-5 0-30 0,0 0-75 15,5 0-139-15,-9 0-85 0</inkml:trace>
  <inkml:trace contextRef="#ctx0" brushRef="#br0" timeOffset="113417.58">14463 3657 1 0,'5'0'335'0,"-1"0"-45"15,7 0-123-15,3 2-77 0,1 2-43 16,4 1-24-16,1 0-10 0,5 1-6 0,4 5-1 16,0 0-1-16,0 0 1 0,-4 5 1 0,4 0 0 15,-5 1 2-15,0 2 0 0,-3 1-12 0,-2 2-6 16,-4 2-5-16,-6 1-2 0,1 0-2 0,-5 0-1 15,0 2-4-15,0-2-1 0,-1 2 6 16,-4-2-5-16,0 0-22 0,-4-1-80 0,-6-2-137 16,5-2-82-16</inkml:trace>
  <inkml:trace contextRef="#ctx0" brushRef="#br0" timeOffset="114042.78">14546 3528 141 0,'-10'0'299'0,"5"0"-89"0,-5 0-58 0,6 0-32 15,-1 0-13-15,5-3-2 0,-5 3-5 16,5 0-4-16,0-2-9 0,0 2-6 0,0 0-10 16,0-4-13-16,5 4-16 0,-5-2-11 0,5 2-11 15,-1-6-8-15,2 3-4 0,3-2-3 0,1-1-1 16,0 2-3-16,4-5 1 0,1 3-1 0,0 1-1 15,-1-4 0-15,-4 7-1 0,5-4-2 0,-6 3-2 16,1 1 2-16,0-1-2 0,0 0 0 0,-6 3 2 16,7 3 0-16,-1 0 1 0,-6-1 2 0,6 4 1 15,-5-1 1-15,0 4 0 0,-1 2 2 16,2 0 0-16,-2 0-4 0,-4 0 1 0,5 0 1 16,-5 0 0-16,5 0-1 0,-5-3 0 0,5 0-1 15,0-3-1-15,-1 2 1 0,2-3 0 0,-1 2-1 16,-1-3-1-16,6 0 1 0,-5-1 1 0,5-2 1 15,-1 0 0-15,1 0-2 0,10-5-12 0,-1 2-23 16,-4-5-54-16,5-1-116 0,-5 1-107 0,-6 0-64 16,-4 0-35-16</inkml:trace>
  <inkml:trace contextRef="#ctx0" brushRef="#br0" timeOffset="118518.86">11195 4753 5 0,'0'0'4'15,"5"-2"-1"-15,-5 2-3 0,0 0 0 16,0-3 0-16,0 3 0 0,0 0 0 0,5 0-2 15,-5 0 0-15,0 0 1 0,0 3 0 0</inkml:trace>
  <inkml:trace contextRef="#ctx0" brushRef="#br0" timeOffset="127712.02">11424 4715 88 0,'0'0'121'0,"0"0"-18"0,0 0-18 16,-4 0-17-16,-1 0-15 0,5 0-13 0,-5 0-8 16,0 0-6-16,0 2-5 0,1-4-3 0,-2 2-1 15,-3 0-1-15,4 0 0 0,0 0 0 16,-5 0-5-16,5 0 0 0,-4 2 0 0,-1 1-1 15,0 0-3-15,0 0 0 0,0-1-1 0,1 1-2 16,-1 3 1-16,0-4-2 0,1 4-2 16,-1 0 0-16,0-1-1 0,-4-3 0 0,3 5 0 15,-3-2 0-15,-1 0 0 0,0 1 1 16,1 2-1-16,-6-3 0 0,1 3 0 0,-1 1 0 16,6-1 0-16,-6 0 0 0,0 3 0 0,1-3-1 15,4 1 0-15,0-1 1 0,6-3 0 16,-1 4 0-16,1-7 1 0,3 4-1 0,2-3 0 15,-1 0 0-15,5-3-1 0,-6 2-1 0,6-2-1 16,0 3 0-16,0-3 0 0,11 0 0 16,-7 0-1-16,6 0 1 0,5 0-1 15,0-3 1-15,-1 3 0 0,6-2 1 0,-5-1 0 16,4 3 0-16,0-3 1 0,-4 1 1 0,4-2-1 16,-4 4 1-16,5-2-1 0,-10 2 0 15,4 0-1-15,1 0 1 0,-6 0-1 0,1 2 0 16,1 2-2-16,-7-2 1 0,1 4-1 0,0-1 0 15,-5 4-1-15,0 2 0 0,0-1-1 16,0 4-1-16,-5-3 0 0,0 5-3 0,-5-2-1 16,1 3-2-16,-1-1 0 0,0 4 0 15,0-4 0-15,0-2 0 0,6 2 2 16,-6-2 2-16,10-4 2 0,-5 2 1 0,5-4 0 16,5 3 2-16,-5-2 0 0,5-4 1 0,0 0 1 15,5 4-2-15,-6-7 3 0,6 3-1 16,0-1 0-16,4-4 1 0,1 2 0 0,9-4 1 15,-4-2-1-15,9-1 2 0,-4 0-1 16,4-3 1-16,1-3-1 0,-2 2 1 0,-3 1-1 16,-5 3 0-16,-1-1-2 0,-4 1-4 0,-1 1-2 15,1 2-3-15,-5 2-8 0,-5 2-15 16,0 2-12-16,-1 1-20 0,-4 1-34 0,-4-1-53 16</inkml:trace>
  <inkml:trace contextRef="#ctx0" brushRef="#br0" timeOffset="128861.18">10604 4891 70 0,'-5'0'90'0,"5"2"-12"0,0-2-11 0,-5 0-6 15,5 0-2-15,0 0-3 0,-4 0-4 16,4 0-4-16,0 0-9 0,0 0-4 0,0 0-5 16,0 0-4-16,0 0-5 0,0 0-3 0,0 0-4 15,0 0-1-15,0 0-5 0,0 3-2 16,0-3-5-16,0 0 0 0,0 0-2 0,0 0 0 15,0 3 0-15,4-1-1 0,1 2 0 16,5 1 1-16,0 3 1 0,-1-2-1 0,1 1 1 16,0 2 0-16,0-1 0 0,5 0 0 0,-5-2 0 15,4 3 0-15,-4-1 0 0,4-1 0 16,-4 5-1-16,4-4-2 0,-4 0-1 16,1 3-4-16,-2-2-7 0,6-4-8 0,-5 3-18 15,4-3-31-15,-4 1-48 0,0-3-116 0</inkml:trace>
  <inkml:trace contextRef="#ctx0" brushRef="#br0" timeOffset="129424.81">10721 5218 117 0,'0'0'115'15,"0"-3"-27"-15,0 3-23 0,0-3-20 16,5 0-14-16,-5 1-9 0,5-1-6 0,0 0-5 16,0-2-3-16,-1-1-2 0,6 0-2 0,1-2 0 15,-2 0-1-15,6-3 0 0,4 3-2 16,-4 0 2-16,4-4-1 0,-4 4 0 0,5 0-2 15,-1-1-1-15,1 1 1 0,-1 1-1 0,0 1 0 16,2-2-3-16,-2 2-10 0,0 1-14 16,1-1-35-16,-1 4-81 0,-4-2-111 0</inkml:trace>
  <inkml:trace contextRef="#ctx0" brushRef="#br0" timeOffset="130762.89">10853 5371 129 0,'0'0'112'0,"0"-2"-27"0,5 2-22 0,-5 0-15 16,0 0-10-16,0-3-9 0,0 3-9 16,0 0-4-16,5 0-4 0,0 3-5 0,0-3-4 15,5 2-2-15,0 2-2 0,4 1 1 0,0 0 1 16,1 3 0-16,0 1 0 0,4-1 0 16,-4 3-1-16,0-3 0 0,-1 0 2 0,1 3-2 15,0-5 1-15,-6 3 0 0,1-5 0 0,0 2 0 16,-5-3 1-16,0-1-2 0,0 1 0 15,-5 0 0-15,5-3 1 0,-5 3 0 0,-5-3-1 16,5 0 2-16,-5 0 0 0,0-3-1 16,0 0 0-16,0 0 0 0,-4 1 0 0,3-4 0 15,-3 1 0-15,-1 0-2 0,-5-5-1 16,6 3 1-16,-6-4 1 0,5 2 0 0,1-2 0 16,3 1 0-16,2 1 0 0,-1-2 0 0,-1 4 1 15,6-2 0-15,6 1-1 0,-1 2 0 16,-1-2-1-16,6 0 1 0,-5 2-1 0,5 3 0 15,5 1 1-15,-1-1-3 0,1 3 1 16,-1 0 0-16,6 0 1 0,-5 3-1 0,4-1 1 16,1 4 0-16,-5-3 0 0,4 2 1 0,-4 1 1 15,-1-4 0-15,-4 4 1 0,0-3-1 16,0 2 0-16,-6-2 0 0,1-3 0 0,5 3 1 16,-10-1-2-16,5-2 0 0,0 4 0 15,-5-4 2-15,0 0 0 0,0 0 0 0,0 0 0 16,0 0 0-16,0-4-1 0,-5 2 1 0,5-1-1 15,-5-3-1-15,5 1-1 0,0-1-1 16,0-2 2-16,0 0-1 0,5 0 0 16,0-1-2-16,0 1 2 0,4 3 1 0,1-4 0 15,0 5 0-15,0 0 0 0,0 1 0 0,4 1 0 16,6 2 1-16,-5 2 0 0,-6 1-1 16,11 1 0-16,-5 0 0 0,9 2 0 0,-5-1 1 15,1 4 0-15,0-1 0 0,-1-3-1 16,0 4 0-16,1-1-2 0,-1 0-11 0,-4-2-17 15,0-1-51-15,-5 1-147 0</inkml:trace>
  <inkml:trace contextRef="#ctx0" brushRef="#br0" timeOffset="131905.76">10473 5674 28 0,'0'0'198'0,"0"0"-61"0,0-3-52 0,0 3-33 15,0 0-22-15,4 3-13 0,1-3-7 0,5 5-4 16,5 1-2-16,4-4-2 0,-4 6 1 15,4-2-1-15,1-1 2 0,4 1-1 0,-4 0 0 16,4-1 0-16,-4 1-1 0,4-1 1 0,-5 1 0 16,1-1 1-16,0 1-1 0,-1-3 0 15,-4-1-1-15,-6 1 0 0,6-1-2 0,-5 1 1 16,0 0 1-16,-5-3-2 0,4 0 1 16,-9 0 2-16,6 0 3 0,-6 0 3 0,0 0 4 15,0-3 2-15,0 3 1 0,-6-5 1 16,1 0-2-16,-4-2-1 0,-1 0-2 0,-5-4-4 15,1-4-4-15,-6 2 0 0,-5-3-3 0,1-3 0 16,0-4 0-16,-5 1 1 0,-5-5-1 16,-1-1 0-16,-4-2-1 0,-5-3 2 0,-5 0 1 15,0 0-1-15,0-2 3 0,-4 2 0 16,-6 0 1-16,-5 2 1 0,1 1 3 0,0 0-1 16,4 0 0-16,-4-1 0 0,9 4 0 0,0-1-3 15,5 1-1-15,6 2-2 0,3 4-2 16,6 1 0-16,5 1 0 0,5 2-1 0,-1 3-1 15,5 4 0-15,11 1 1 0,-6 4-4 16,5-1 1-16,10 1-1 0,0-1 1 0,5 4-1 16,5-1 1-16,0 1 2 0,-1 2-1 15,6-3 2-15,0 3 0 0,0 3 0 0,4-3 1 16,-4 2-1-16,4 1 0 0,-4-3 0 16,-1 2 0-16,1-2 1 0,0 3 0 0,0-3-1 15,-6 3 0-15,1-3 0 0,5 0-1 0,-6 3 1 16,6-3-1-16,5 0 0 0,-6-3 0 15,11 0 1-15,-1 0-1 0,5-4 1 0,5-2 1 16,10-2 1-16,1-2 0 0,8-4 1 16,11-3-1-16,-1-2 0 0,10 1 1 0,5-4-1 15,11-3 0-15,8-2-1 0,6 0 0 0,9-2-1 16,5-3-1-16,10 2 1 0,1-2 0 16,3 2 1-16,1-2 0 0,-5-1 2 0,-4 0-2 15,-2 0 1-15,-4 1 2 0,1 2-3 16,-11 0-1-16,1 2 0 0,-1 4 0 0,-9 0 0 15,-5 0-1-15,-5 4 0 0,-10 4 0 0,-9 2 0 16,-11 4 1-16,-4 2 2 0,-11 0-2 16,-9 5-1-16,-4 1 2 0,-11-1-1 0,1 3 0 15,-10 1 0-15,0 2 0 0,-1 0-2 16,-9 5 2-16,0 1 0 0,-5-1 0 0,1 3 0 16,-6-4 0-16,10 1-1 0,-5-3-1 15,0 4-4-15,0-3-1 0,0-1-2 0,5 4-3 16,-4-3 0-16,-2-1-3 0,6-2-2 0,0 3-3 15,-4 0-2-15,4-3-8 0,-5 3-11 16,5-3-26-16,0 0-51 0,-5 3-90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35:12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21140 8457 171 0,'0'0'328'16,"0"0"-98"-16,5 0-56 0,-5 0-43 0,0 0-24 15,5 0-14-15,-5 0-4 0,0 0-4 16,0-3-2-16,0 3-4 0,0 0-6 0,5 0-8 15,-5 0-7-15,0 0-3 0,0 0-3 0,0 0 0 16,0 0-1-16,5 0-3 0,-5 0-3 0,0 0-7 16,4 0-7-16,-4 3-7 0,0-3-7 0,6 0-5 15,-1 0-5-15,-1 0-4 0,1 0 0 0,10 0-2 16,-1 0-1-16,6 0-2 0,4 0 3 0,6 0 0 16,4 0 0-16,5 0 2 0,5 0 0 0,5 0-1 15,4 2 2-15,6-2 1 0,5 0 0 16,-1 4 0-16,1-2 1 0,-1-2-1 0,6 2 0 15,-6-2 0-15,1 0 0 0,4 4-2 0,-9-4 0 16,-1 0-1-16,-4 0-1 0,-10-4 0 0,0 4 0 16,-5 0 2-16,-5 0-2 0,-9-2 0 0,-6 2 0 15,-4 0 1-15,-1 0 0 0,-3 0 3 0,-2 0 0 16,-5 0 2-16,2 2 0 0,-6-2 0 0,0 0 0 16,0 4-1-16,-6-4-3 0,2 2-3 0,-5 1-3 15,-2 0-11-15,1 0-12 0,-9-1-21 0,4 1-40 16,-9 0-53-16,-1 2-90 0,-9 0-126 15,5 1-75-15,-1-3-44 0,2 0-21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37:01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19475 327 70 0,'-5'0'173'16,"0"0"-25"-16,0-3-33 0,0 3-28 15,0-3-19-15,-5 3-13 0,6-3-7 0,-2 1-5 16,2 2-3-16,-6 0-5 0,5 0 0 0,0-3 0 16,-5 3-4-16,6 0-1 0,-1-3-1 0,0 3-3 15,0 0 0-15,0 0-1 0,0 0-4 16,5 0-4-16,0 0-2 0,-5 0-4 0,5 0-4 15,-4 0-1-15,4 3-5 0,-6-3-3 0,6 0-3 16,0 3-1-16,0-3 0 0,0 5 1 0,0 1 1 16,0 2-1-16,6 3 3 0,-6 3 1 15,4 5 1-15,1-3 1 0,0 6-1 0,0 1 1 16,0 4 0-16,-5-3 1 0,5 4-1 0,0-1 0 16,-1 4-1-16,-4-4 0 0,0 3 0 0,0 1 1 15,0-4-1-15,0 4 0 0,0-4 0 0,5 0 1 16,-5 1 1-16,5-1 0 0,-5 1 0 15,0-1 0-15,5 1 0 0,-5 0 1 0,5-4-1 16,-5 0-1-16,0 1-1 0,5-3 0 16,-5 0 0-16,5 1-1 0,-5-5 1 0,4 2 0 15,-4-1 1-15,0 0-1 0,0-2 0 16,0-1-1-16,6 1-1 0,-6-3 0 0,0 2-3 16,0-3-2-16,0 1-4 0,4 2-3 15,-4 1-3-15,0 0-5 0,5 2-5 0,-5-2-2 16,5-1-5-16,-5 0-1 0,0-2 0 0,0 0 2 15,0 0 1-15,0-3 1 0,0-3 1 16,-5 2 1-16,5-1 0 0,-5-3 1 0,5 2-1 16,-4-5-1-16,4 2-3 0,-6 1-3 15,6-4-7-15,0 1-12 0,-4 0-22 0,4-3-37 16,0 0-69-16</inkml:trace>
  <inkml:trace contextRef="#ctx0" brushRef="#br0" timeOffset="1195.33">19465 1717 3 0,'0'33'20'16,"0"0"-3"-16,0 3 0 0,-5-3-1 0,5 3-4 15,-5-4-3-15,0 1-1 0,5-2-2 0,0-1-2 16,-5-5-3-16,5-1 1 0,-5 1-1 16,5-6 0-16,0 4 0 0,-4-7 0 0,4 0-1 15,-6-2 0-15,6-3 2 0,0-3-2 16,0 0 1-16,0-2-1 0,0-1-4 0,0-1-8 15,0-2-13-15,0-2-22 0</inkml:trace>
  <inkml:trace contextRef="#ctx0" brushRef="#br0" timeOffset="2090.92">19450 1656 4 0,'0'17'5'0,"0"3"-2"0,0-4-1 16,0 3-1-16,0 0 0 0,0-2 0 0,0 2 0 15,0-2 1-15,0 2-3 0,5 0 1 16,-5 0-1-16,5 0-1 0,-5 0-1 0,5-2-6 16</inkml:trace>
  <inkml:trace contextRef="#ctx0" brushRef="#br0" timeOffset="3638.07">19177 659 33 0,'49'-5'46'16,"0"-1"1"-16,4-2-2 0,1 2-5 0,0-2-6 0,-1 0-7 16,5 3-5-16,1-4-2 0,0 1-2 0,-1 3-1 15,1-4-2-15,0 1 1 0,-1 3-1 16,1-4-2-16,-1 1 1 0,1 2-1 0,0-1-3 15,-1 1-1-15,1-2-1 0,-1 2-1 0,1 3-2 16,0 1-1-16,-1-1-1 0,-3 3 0 16,-2 0 1-16,1 0-2 0,-6 0 1 0,1 3 0 15,-4-1-1-15,-1 1 3 0,-6 0-2 0,2 2-1 16,-1-2 0-16,-5 0-1 0,-5 3 1 0,1-4 0 16,-1 1 0-16,-5-1-1 0,1 1-1 15,-1 0 1-15,-5-1-2 0,-4 2 1 0,5-2 1 16,-6 1 0-16,1 0 1 0,0 0-1 0,-5-1-1 15,5 1 1-15,-6 0 1 0,1-3 3 0,-1 2-2 16,-3 1 0-16,3 0-1 0,-4-3-1 16,5 2 3-16,-6 2-2 0,2-4-1 0,-2 3-5 15,1-1-4-15,5 1-9 0,-5 2-13 0,0-2-18 16,0 3-16-16,0-1-13 0,5-3-12 0,-1 4-9 16,-4 0-5-16</inkml:trace>
  <inkml:trace contextRef="#ctx0" brushRef="#br0" timeOffset="4160.26">21609 620 4 0,'15'-2'54'0,"-6"-1"-8"15,6 1-7-15,-5 2-4 0,5-3-3 0,-1 0-4 16,1 0-1-16,5 3-3 0,-6-3 0 0,11 1-1 16,-6-1 3-16,6 1-1 0,4 2 1 0,-5-3-2 15,6-1 3-15,4 2 3 0,0-1 2 0,-5 0 2 16,5 1 3-16,5-4 2 0,1 1 2 15,-1-3 1-15,5 2-3 0,0-2-2 0,-1-1-3 0,1 1-2 16,1 0-2-16,4-3-3 0,-6 3-5 16,1-1-3-16,5 2-4 0,-5-2-2 0,5 3-2 15,-5-2-4-15,0 3-3 0,0-1 1 0,0 1-1 16,-1 0-2-16,-3 1 0 0,4-1-1 16,-10 3 1-16,5-1 0 0,-5 0-2 0,0 1 1 15,6-2-1-15,-6 1 2 0,0 3 1 0,-5-2-1 16,1 2-1-16,-2-3 0 0,2 3 3 0,4-3-2 15,-4 3-2-15,-1-2 2 0,0 2-2 16,1-3 1-16,-1 3 1 0,0-3-1 0,0 3 0 16,1 0-1-16,-6-3 0 0,5 3 0 0,-4 0 0 15,4 0 0-15,-4 0 0 0,-1 0 0 0,-4 0 0 16,4 0-1-16,-5 0 1 0,-4 0-1 16,4 0 1-16,-4 0 0 0,0 0-2 0,0 0 1 15,-1 0 0-15,1 0 1 0,0 0 1 0,0 0 0 16,-6 0 0-16,6-2 0 0,-5 2 1 15,0 0 0-15,-1-3 0 0,-4 3 0 0,5 0-1 16,-6 0-1-16,2 0 1 0,3 0 0 0,-3 0 0 16,-6 0 1-16,4 0-1 0,1 0 0 0,-5 0 0 15,0 0-1-15,0 0 1 0,0 0-3 0,0 0-5 16,0 3-11-16,0-3-13 0,0 2-22 16,-5-2-45-16,1 6-115 0,-7-3-120 0</inkml:trace>
  <inkml:trace contextRef="#ctx0" brushRef="#br0" timeOffset="6249.41">18961 700 42 0,'-4'0'43'16,"4"0"-1"-16,-5 0 0 0,5 0 2 0,-5 0-4 15,5 0 1-15,-5 0-1 0,5 0 2 0,0-2-1 16,0 2 0-16,0 0-2 0,0 0-5 16,0 0-4-16,0 0-3 0,0 0-1 0,0 0-3 15,0 0 0-15,0 0-2 0,0 0-1 0,0 0 2 16,0 0 2-16,0 0-1 0,0 0 0 0,0 0-2 15,0 0-1-15,5 0-1 0,-5 0-5 0,5-3-3 16,-5 3-4-16,0 0-2 0,5 0-2 16,-1-3-5-16,2 3 2 0,3 0-2 0,1 0 1 15,0-3 0-15,4 3 0 0,1 0-1 0,4 0 0 16,2-2 3-16,3 2 1 0,0-2-2 0,0 2 0 16,11-4 1-16,-11 2 1 0,6 2 0 0,-2-4 1 15,2 1-1-15,-1 1-3 0,-4 0 2 16,4 2 0-16,-9-3-1 0,9 0 0 15,-5 0 0-15,1 3-2 0,-5-2 3 0,4-1 0 0,-5 0-1 16,0 3 0-16,2-3 0 0,-2 1 0 16,0-1 1-16,1 0 3 0,0 0-7 0,-6 0-4 15,6 3-13-15,-11-2-21 0,6-1-33 0,-5 0-46 16,-1 3-72-16,-3-2-110 0</inkml:trace>
  <inkml:trace contextRef="#ctx0" brushRef="#br0" timeOffset="9220.49">21164 563 46 0,'0'0'55'0,"0"0"-5"0,0-3-6 15,0 3-8-15,0 0-9 0,0 0-3 16,6 0-6-16,-6 0-6 0,5 0-2 0,-5 0-2 0,4 0 0 16,1 0 0-16,0-2 1 0,5 2 0 15,-5 0 0-15,4 0 1 0,6 0 1 0,-5 0 0 16,5 0-2-16,0 0-1 0,4 0 2 0,0 0-1 15,1 0 3-15,5 0 1 0,-1-4-1 0,5 4-1 16,0 0-2-16,1 0 1 0,4-2-3 16,0 2-2-16,-4 0-1 0,4 0-3 0,0 0 0 15,-5 0 1-15,5 0 0 0,-4 0-1 0,4-3 1 16,0 3 1-16,-5 0-1 0,-4 0-1 16,4-3 2-16,-5 3-1 0,1 0-1 0,-1 0 1 15,1-2 1-15,-1 2 0 0,-4-3 1 0,-5 3-2 16,4 0-2-16,-4-2 1 0,-6 2 0 0,1 0 0 15,-1 0-2-15,1 0 0 0,1 0-4 0,-7 0-5 16,6 0-9-16,-5 0-17 0,0 0-37 0,0 0-57 16,0 0-91-16</inkml:trace>
  <inkml:trace contextRef="#ctx0" brushRef="#br0" timeOffset="31371.41">22102 349 14 0,'-4'8'14'0,"-2"-3"1"0,-3 4-2 16,4-4-1-16,-5 4-4 0,6-4-2 0,-6 3-4 15,5-2-9-15,-5-1-15 0,5 0-28 16</inkml:trace>
  <inkml:trace contextRef="#ctx0" brushRef="#br0" timeOffset="31700.37">22645 288 86 0,'5'0'123'0,"-5"-2"-31"0,0 2-25 16,0 0-20-16,0 0-17 0,0 0-16 0,4 2-14 15,-4-2-15-15,0 3-23 0,5 0-41 16,-5-3-73-16</inkml:trace>
  <inkml:trace contextRef="#ctx0" brushRef="#br0" timeOffset="42385.38">18254 816 6 0,'0'0'8'16,"0"0"-1"-16,0 0-4 0,0 2 2 0,0-2-2 16,0 0-2-16,4 0 0 0,-4 3-1 0,0 1 0 15,0-2 1-15,0 1-1 0,0-1 1 0,0 1-1 16,5 3 2-16,-5-4 0 0,5 4-1 0,-5-1-1 16,5 1 0-16,-5-1 1 0,5 1-1 0,-5 2 1 15,4-2-1-15,2 2 1 0,3-1 1 16,-3 3 0-16,-2 0-1 0,1-2-1 0,5 1 0 15,-5-1 0-15,-1-2 0 0,2 2 0 16,3-2-3-16,-4 1 1 0,0-1 0 0,0-1 1 16,5 1 1-16,-10 0 1 0,4-3 0 0,-4 1 0 15,5-1 2-15,-5 0-2 0,5 0-1 16,-5 0 1-16,0-3-1 0,5 2-2 16,-5-2 0-16,0 3 0 0,0-3 1 0,0 0 1 15,0 0 0-15,5 0 0 0,-5 0 0 0,0 0-2 16,0 0 1-16,0 0 1 0,0 0 1 15,0 0 3-15,0 0-2 0,0 0 0 0,0 0-1 16,-5-3 0-16,5 1 1 0,-5 2-1 16,0-3-5-16,0 0-2 0,1 0 3 0,-1-2 1 15,-5 3-1-15,0-5 0 0,1 2-1 0,-1 0-3 16,0 2 5-16,0-3-4 0,-5 1-4 16</inkml:trace>
  <inkml:trace contextRef="#ctx0" brushRef="#br0" timeOffset="43765.28">18268 961 7 0,'-5'4'4'0,"0"-4"0"0,-5 2 1 16,6 1 0-16,-1-3 1 0,-5 2-1 0,5 1 2 15,-5 0 2-15,1 0 0 0,3 2-3 0,-3 0 0 16,-6 2-2-16,5-3 2 0,1 2-4 16,-1 0 2-16,5 2 0 0,-5-3 1 0,6 1 1 15,-6-1-1-15,10-2 0 0,-5 2-3 16,0-1 3-16,5-2-1 0,5 4-4 0,-5-4 0 16,5 1 0-16,-1 0 1 0,2 0 0 0,8-1 3 15,-4 1 1-15,0 0-1 0,4-1 3 16,1-2-1-16,0 4 1 0,0-4-1 15,-1 0-1-15,0 0 2 0,1 0-1 0,0 0-1 16,-5-4 1-16,5 4-2 0,-6 0 1 0,6-2 1 16,-5 2-2-16,4-3-1 0,-4 0-2 15,0 3 2-15,-1-5 0 0,1 5-3 0,0-3 1 16,0-2-2-16,-5 2-6 0,0 0-14 16,4 1-21-16,-4-2-39 0</inkml:trace>
  <inkml:trace contextRef="#ctx0" brushRef="#br0" timeOffset="44673.23">18454 951 1 0,'0'0'34'0,"0"0"0"0,0 0-4 0,0 0-3 15,0 2-3-15,0-2-4 0,0 0-5 16,0 3-3-16,0-3-4 0,0 0-2 0,0 5-3 16,0-1-1-16,0-2-1 0,0 3-1 0,4 1 0 15,2-3 0-15,-6 2 0 0,4 0 0 16,1 2-1-16,5-5-1 0,-5 3 1 0,5 1-1 16,-5-1 1-16,-1-2-1 0,2 2-1 0,-2-2 0 15,1 1-3-15,0-2-6 0,0 1-9 16,0-1-16-16,-5-2-31 0</inkml:trace>
  <inkml:trace contextRef="#ctx0" brushRef="#br0" timeOffset="45418.85">18551 981 1 0,'-4'5'0'0,"4"4"0"0,0-4 0 0,4 0 0 16</inkml:trace>
  <inkml:trace contextRef="#ctx0" brushRef="#br0" timeOffset="45474.96">18723 1011 1 0,'9'0'0'0</inkml:trace>
  <inkml:trace contextRef="#ctx0" brushRef="#br0" timeOffset="45567.87">18761 1008 4 0,'5'0'5'16,"-5"0"3"-16,0 0 1 0,0 0 4 16,0 3 1-16,-5 0 0 0,1-1-1 15,4 4 0-15,-6-1-2 0,2-1-4 0,-1 1 0 16,0-3-3-16,0 4-1 0,5-4-4 0,-5 2-6 15,5-2-12-15,-4-2-21 0</inkml:trace>
  <inkml:trace contextRef="#ctx0" brushRef="#br0" timeOffset="46434.46">18630 926 55 0,'0'0'55'16,"0"2"-14"-16,-5-2-10 0,0 3-9 0,0 0-5 15,0 0-5-15,0 3-2 0,-4-4-2 16,3 4 0-16,1-1-1 0,1 4 0 0,-6-4 0 16,5 3 0-16,0-3 0 0,0 3 0 0,0 1 0 15,1-4-1-15,-2 1-2 0,6-3 1 16,-4 2-1-16,4-2-2 0,0-1-1 0,0 1-2 16,0 1 1-16,4-2 0 0,-4-2-2 15,6 0 0-15,-2 3 1 0,1-3 1 0,0 0 1 16,0-3 1-16,5 3 0 0,-1 0 3 0,-4-2 0 15,5-2 0-15,0 4 1 0,0-3-2 16,0 1 0-16,-1-1 1 0,1 0-2 0,0 3 0 16,-1-2-1-16,-3-1-2 0,3 3 1 15,-4 0 0-15,0 0 0 0,0 0 0 0,0 3-1 16,-5-3 2-16,0 2-1 0,0 4 2 16,0-1 1-16,0 1-2 0,0-1 0 0,0 3-2 15,0 1 1-15,0-1-1 0,0 0-1 16,0 0-3-16,0-2-8 0,0 2-14 0,0-2-37 15,0-1-105-15</inkml:trace>
  <inkml:trace contextRef="#ctx0" brushRef="#br0" timeOffset="47167.78">18937 1027 1 0,'5'6'0'15,"0"-3"2"-15,0-1-2 0,-5-2-2 0</inkml:trace>
  <inkml:trace contextRef="#ctx0" brushRef="#br0" timeOffset="47285.07">18942 983 1 0,'0'-2'6'16,"5"-4"-1"-16,0 1-2 0,4 2-2 0,-3-3-3 15,3 1-4-15</inkml:trace>
  <inkml:trace contextRef="#ctx0" brushRef="#br0" timeOffset="47618.87">19216 981 33 0,'-5'0'142'0,"5"0"-18"16,-5 2-18-16,0-2-16 0,5 0-12 15,0 0-13-15,-5 3-9 0,5-3-16 16,-5 0-12-16,5 0-9 0,0 0-8 0,0 0-3 16,0 0-5-16,0 0-6 0,0 0-10 0,0 0-17 15,0 0-24-15,0 0-50 0,0 0-137 16,0 0-96-16</inkml:trace>
  <inkml:trace contextRef="#ctx0" brushRef="#br0" timeOffset="48271.71">18844 835 72 0,'0'0'89'15,"0"0"-15"-15,0 3-13 0,0-3-13 0,0 0-13 16,0 3-9-16,0-3-9 0,5 4-4 0,0 0-3 16,0 1 0-16,0 3-1 0,0-2 3 0,4 5 2 15,2-3 2-15,-7 3 1 0,1 1-1 16,0-5-1-16,0 4 0 0,5 0-2 0,-5 1-1 15,-1-2-4-15,2 1-1 0,3-2-2 16,-9 1-1-16,5-1 0 0,0 2-4 0,0-3 0 16,-1 0 1-16,-4 1-1 0,6-4 0 15,-1 0 0-15,-1 1 0 0,-4-3 0 0,6 0 0 16,-2-1 0-16,-4-2-7 0,5 3-7 16,0-3-8-16,0-3-26 0,0 1-46 0,-5 2-92 15</inkml:trace>
  <inkml:trace contextRef="#ctx0" brushRef="#br0" timeOffset="49569.91">19226 780 21 0,'-6'0'91'0,"6"0"0"0,0 0-3 0,0 0-3 0,0 0-6 15,0 3-5-15,-4-3-3 0,4 0-9 0,0 0-7 16,0 0-7-16,0 0-8 0,0 0-6 16,0 3-3-16,0-3-3 0,-5 2-5 0,5-2-3 15,-5 3-2-15,0 0-5 0,-5 2 0 0,1 1-2 16,-1-1-3-16,-5 3-3 0,5 4-1 15,-9-1-2-15,4 0-1 0,1-1 0 0,-1 1 0 16,5 1 1-16,-5-4-1 0,6-1-2 0,-1 3-1 16,0-5-1-16,5 0 1 0,0 1-2 15,1-4 0-15,4 1-2 0,0 0-1 0,0-3 0 16,0 3 0-16,0-3 0 0,4-3 0 16,1 0 2-16,-5 0-2 0,0 1 1 0,5-7 4 15,5 4 1-15,0-3 0 0,5 2 1 0,-1-2 0 16,0 0 0-16,1-3 3 0,0 2-3 0,-5-1 0 15,4-1 0-15,-4 2 3 0,0 2-2 16,0-2 2-16,-1 1-1 0,-4-1 0 0,0 4 0 16,0-1-1-16,-5 4-1 0,5-1 0 0,-5 0 0 15,5 0 0-15,-5 3 0 0,0-3 0 0,0 3 2 16,5 0-1-16,-5-2-1 0,0 2-1 0,0 0 0 16,0 2 0-16,0-2 0 0,0 0-1 15,0 3-1-15,0 0 2 0,4 3 1 0,-4-1 2 16,6 3 0-16,-6 1 1 0,4 1 1 0,1 2 1 15,-5-1 2-15,0 2 0 0,5 1 1 16,-5 0-1-16,0 0 0 0,0-4-1 0,0 1-1 16,-5 3-1-16,5-6-2 0,0 4 0 0,0-4 0 15,5 0-2-15,-5 0 1 0,5 0-1 16,-5-2 1-16,0 0-1 0,5-1 0 0,-1 0 0 16,-4 1 0-16,6-1 0 0,-1-2-4 15,-1 2-2-15,2 2-6 0,-6-5-7 16,4 1-9-16,1-3-10 0,0 2-14 0,0-2-15 0,0-2-20 15,-1 2-37-15,-4-3-42 0,6-3-56 16</inkml:trace>
  <inkml:trace contextRef="#ctx0" brushRef="#br0" timeOffset="49811.92">19201 1002 36 0,'10'-2'42'0,"5"0"-11"0,4-1-8 16,-4-1-5-16,4-1-16 0,1 2-64 15</inkml:trace>
  <inkml:trace contextRef="#ctx0" brushRef="#br0" timeOffset="53417.28">18346 1324 53 0,'0'0'189'0,"0"-3"-49"0,0 3-28 15,0 0-32-15,0-2-24 0,5 2-11 0,-5-3-7 16,5 3-3-16,-5-3 0 0,0 3 1 0,0 0-3 16,0-3 1-16,0 3 1 0,0 0 2 0,0 0 1 15,5-2 2-15,-5 2-1 0,0 0 0 0,0 0 3 16,0 0-3-16,0-3-2 0,0 3-4 0,0 0-4 16,0 0-4-16,0 0-3 0,5 0-3 15,-5 0-6-15,0 0 0 0,0 3-4 0,0-3 0 16,0 0 0-16,0 2-1 0,0 1 2 0,0-3 0 15,5 6-1-15,-5-4 0 0,0 4 0 0,4 0-1 16,-4-2-1-16,0 2 0 0,5 0-3 0,-5 2 0 16,5-2-1-16,-5 1 0 0,0 2-2 0,5-1 1 15,0 3 1-15,0-2-1 0,-5 2-2 0,5-3 2 16,0 3-1-16,-5-3 0 0,0 2 1 16,5-1-1-16,-5 2 1 0,5-3-1 0,-5-2-1 15,0 2 0-15,0-2 0 0,0-1 0 0,4-3 0 16,-4 4 0-16,5-2 0 0,-5-2 0 0,5 3 0 15,-5-2 1-15,0 0-1 0,0 0-1 0,0-1 0 16,0-2 1-16,0 3 0 0,0 0 0 0,0-3 2 16,0 0 0-16,0 0-1 0,0 0 4 0,0 0-1 15,0 0 1-15,0 0-2 0,0 0 1 0,-5 0-3 16,0-3-2-16,1 0-1 0,4 1-2 0,-5-1 0 16,0 0-2-16,0 0-1 0,0-2-2 15,0-1 0-15,-5 0 1 0,5 2-1 0,0-2 1 16,1 0-1-16,-6-2 1 0,5 3 1 0,-5-1 0 15,1 1 3-15,3-1 0 0,2 4 2 0,-1-5 1 16,-5 5 0-16,5 0-1 0,1 2 1 0,4 0 1 16,-6-3-2-16,1 3-1 0,1 0 1 0,-2 0-2 15,2 0 1-15,4 0-1 0,-5 3 0 0,0-3-1 16,0 2 4-16,0 0 0 0,1 2 1 0,-2-1 0 16,-3-1 0-16,4 1 1 0,-5 2 2 0,6 1-2 15,-2-1 0-15,-3 1-1 0,3-1 0 0,2 1 1 16,-1 0-1-16,5-2-2 0,0 2 0 15,0-2 2-15,0 1-1 0,5 0 1 0,-1 1 1 16,2-1-2-16,-1 1 1 0,5 0 1 0,-6-1 1 16,11 0-1-16,-6 1 0 0,1-4 0 0,0 4-2 15,0-3 1-15,0-3 0 0,5 2 0 0,-6 1 0 16,6-3 0-16,-5 0-2 0,4-3-2 0,1 1-3 16,-6-1-7-16,6 1-13 0,0-2-18 0,0-1-23 15,-1 0-31-15,-4-1-48 0,0 0-76 0,0 1-97 16,-6-1-47-16</inkml:trace>
  <inkml:trace contextRef="#ctx0" brushRef="#br0" timeOffset="54884.55">18610 1346 197 0,'0'-3'170'0,"0"3"-42"0,0 0-22 0,0 0-13 16,0 0-10-16,0 0-4 0,0 0-7 0,0 0-6 15,0 0-5-15,5-2-10 0,-5 2-9 0,0-4-9 16,5 2-8-16,0 0-9 0,0 2-6 0,-1 0-3 16,1 0-4-16,5-4 1 0,0 4-2 0,-1-2 0 15,2-1-1-15,3 0 0 0,-4 3 0 0,0-2-1 16,4 2 0-16,-4-3 1 0,4 3 0 0,-4 0 0 15,1-3 0-15,-2 3-1 0,1 0 0 0,-5 0 3 16,-1 3 0-16,2 0 1 0,-2 2 0 0,-4 0 1 16,0 3 0-16,0 4 2 0,-4-1 0 0,-6-1-2 15,-1 7-2-15,2-3 0 0,-6 0-4 16,1 2-2-16,-6 1 1 0,1-1-3 0,4 1 0 16,-4-4 0-16,4-1-1 0,0-2-1 0,1 1 3 15,4-2 2-15,5-1 0 0,-5-5 2 0,5 3 0 16,1-4 0-16,4 1 0 0,-6 0 2 0,6-3-1 15,0 0-2-15,6 2 0 0,-6-2-1 0,4-2-1 16,1 2 2-16,5 0-2 0,0-3 0 0,-1 3 3 16,6-5 0-16,4 1 0 0,1 2 0 0,0-4 0 15,4 1-3-15,1-1-11 0,-1 1-17 0,5 0-24 16,-9-1-33-16,4 0-70 0,-9 1-102 0,0 2-76 16</inkml:trace>
  <inkml:trace contextRef="#ctx0" brushRef="#br0" timeOffset="56007.77">18458 1734 142 0,'-4'0'145'0,"4"0"-42"0,0 2-24 16,-5-2-7-16,5 0 0 0,-5 0-1 0,5 3-3 15,0-3-2-15,-5 0-1 0,5 0-1 16,0 3-3-16,0-3-3 0,0 0-6 0,0 0-8 16,0 3-8-16,-5-1-9 0,5 1-6 0,0 0-7 0,0 2-5 15,0 1-4-15,0-1-4 0,0 4 1 16,0-1 0-16,5 0-2 0,-5 3 1 0,5-3 0 15,-5 3 1-15,0 0 0 0,5 0 1 0,0 3-2 16,-5-3 1-16,4 0 0 0,2 0 0 0,-2 0-2 16,1 0 1-16,-5-3 0 0,5-2-1 0,0 2 0 15,-5-6-1-15,5 4 1 0,-5 0 0 16,4-4 0-16,-4-2 0 0,6 3 0 0,-6-3 1 16,0 3 2-16,0-3 0 0,0 0 2 0,0 0-2 15,0-3 2-15,-6 3-1 0,6-3 0 0,-4 1-1 16,-1-2-1-16,0 2-3 0,0-4 0 0,-4 1 0 15,-1 0-2-15,0-1-1 0,0 1-1 0,0 2 0 16,1-3-2-16,-1 4 4 0,0-4-1 0,0 4-2 16,0-2 2-16,1 2 4 0,-1 2-2 0,0 0-2 15,1 0-1-15,-6 0 2 0,5 2-3 0,5 2 0 16,-5-2 0-16,1 4-3 0,-1-1 2 0,5 1 1 16,0 2 1-16,-5-3 1 0,6 3 0 0,-2 0 4 15,2-2 0-15,4 0 0 0,0-1 0 16,0 1 1-16,4-1-1 0,-4-2 0 0,10 3 1 15,-5-4 0-15,5 1 0 0,-5-3 1 0,5 3 1 16,5-1 2-16,-6-2-2 0,6 0 1 0,-1 0 1 16,1 0-2-16,4 0 1 0,-4 0-2 0,5-2-3 15,-1 2-9-15,-4-3-11 0,5 0-17 0,-6 1-25 16,6 2-31-16,-11-4-64 0,1 2-78 0,0 2-79 16</inkml:trace>
  <inkml:trace contextRef="#ctx0" brushRef="#br0" timeOffset="56707.24">18732 1890 183 0,'0'0'183'0,"0"0"-61"0,0 0-30 0,0 0-21 16,0 0-13-16,0 0-8 0,0 0-6 0,0 0-8 15,0 0-7-15,0 0-6 0,0 0-9 0,0 0-5 16,0 0-4-16,0 0-4 0,5 0 0 0,-5 0-1 15,0-2 0-15,5 2 1 0,-5 0 1 0,5 0 2 16,-5-3 1-16,10 0 0 0,-6 3 2 16,1-3 2-16,5-2 2 0,-1 2-1 0,2-2 1 15,-1-1-3-15,-1 0-1 0,1 1 0 0,5 0-1 16,-6 1-3-16,1-1-1 0,0 3-1 0,-1-2-1 16,2 2-1-16,-7 2 0 0,6 0 1 0,-5 0 0 15,5 0 3-15,-5 0 3 0,-1 2 2 0,-4 2 2 16,6-2 3-16,-6 1 1 0,0 3 2 0,0-1-1 15,-6 0-2-15,2 3 0 0,-6 1-3 0,5-1-3 16,-5-2 0-16,-4 2-3 0,4 0 0 0,0-2-2 16,0-1 1-16,0 1-3 0,-4-1 1 0,9 1 1 15,-5-4 1-15,5-2 1 0,1 3-2 16,-2 0-1-16,6-3 0 0,0 0-2 0,0 0-3 16,0 0-1-16,0-3-2 0,6 0 1 0,-2 1 0 15,6-4 0-15,0 3-1 0,0-2 1 0,4-1 0 16,1-2-1-16,0 2-4 0,4 1-2 0,-4-3-5 15,9 2-6-15,-5 1-3 0,-4 0-4 0,5 1-1 16,-6 2 0-16,1 2 0 0,0 0 2 16,-1 0 5-16,-3 0 7 0,-2 2 4 0,1 2 4 15,-5 1 3-15,-1 0 4 0,-4 1 2 0,6 2 1 16,-12 3 0-16,2 0 1 0,-1 0 2 0,0 3 0 16,-5-4 0-16,0 5-1 0,-5-4 1 0,1 2 2 15,0-2-2-15,-1-2 2 0,0 2 1 0,1-6-1 16,-6 1 0-16,5-2 0 0,1 3-5 0,-6-1-6 15,6-2-10-15,-6-1-19 0,5 0-37 0,-5 0-66 16,1 0-78-16,4-3-73 0</inkml:trace>
  <inkml:trace contextRef="#ctx0" brushRef="#br0" timeOffset="57091.53">19485 1939 77 0,'-6'4'135'0,"6"-4"-130"0,-9 2-112 0</inkml:trace>
  <inkml:trace contextRef="#ctx0" brushRef="#br0" timeOffset="57293.27">19616 1984 356 0,'5'2'260'0,"-5"-2"-103"0,5 0-67 16,-5 0-43-16,5 3-27 0,0 0-27 0,-5-3-28 16,0 2-50-16,-5 1-86 0,0 3-86 15,-5-3-57-15</inkml:trace>
  <inkml:trace contextRef="#ctx0" brushRef="#br0" timeOffset="58079.42">18732 2384 56 0,'0'0'283'16,"0"0"-85"-16,0 0-59 0,0 0-34 0,0 0-18 15,0 0-8-15,0 0-4 0,0 0-6 0,0 0-7 16,0 0-10-16,0 0-11 0,0 0-12 0,0 4-19 15,0-4-28-15,-5 0-36 0,1 3-60 16,-2 2-101-16,-3-2-95 0,-1-1-54 0</inkml:trace>
  <inkml:trace contextRef="#ctx0" brushRef="#br0" timeOffset="58247.93">18776 2478 224 0,'0'6'314'0,"0"-4"-118"16,0 4-86-16,0-1-56 0,0 3-41 0,-4-2-35 15,-2 0-44-15,6 1-71 0,-9 5-87 0,3-4-71 16</inkml:trace>
  <inkml:trace contextRef="#ctx0" brushRef="#br0" timeOffset="58428.63">18806 2736 341 0,'0'3'319'0,"0"-3"-79"0,0 3-51 0,0 0-32 15,0-3-18-15,0 2-19 0,0-2-14 0,0 0-16 16,0 0-16-16,0 0-21 0,0 0-19 0,0 3-16 16,4-3-12-16,-4 3-13 0,0 2-22 0,0-2-32 15,0 0-41-15,0 2-56 0,-4 1-85 0,-2-1-104 16,2 1-65-16,-1-1-28 0</inkml:trace>
  <inkml:trace contextRef="#ctx0" brushRef="#br0" timeOffset="83168.5">19538 1230 10 0,'0'0'21'16,"5"0"-2"-16,-5-2 1 0,4 2 0 0,2 0 6 16,-1 0 5-16,5-3 3 0,-6 3 4 0,1 0 3 15,0 0 1-15,5-2-2 0,0 2-5 16,-1-3-7-16,6 3-5 0,-5-3-4 0,0 3-5 16,4-3-2-16,1 0-5 0,5 3 0 15,-1-2 0-15,1-1-1 0,-1 0-2 0,6 1 0 16,-1-2-1-16,1 2-1 0,-1-1 4 0,0-2-1 15,0 2-2-15,1 0 2 0,4 1-5 16,-4-4 3-16,-1 4 3 0,5-1 0 0,-4-3 0 16,4 3 1-16,-5-2 0 0,6 2 0 15,-1 0 1-15,1 0-3 0,4 1-3 0,-5-1 1 16,0 0 0-16,1 1 1 0,4-1-1 16,-5 3-1-16,5-3 1 0,-4 3 3 0,4-3-2 15,-5 1 1-15,5-1 0 0,-4 0-2 0,4 1 3 16,-5-2-1-16,0 2 1 0,6-1 1 15,-6 0 0-15,0 0 0 0,5 1-1 0,-4-1-1 16,-1 0-2-16,1 1 1 0,4-1-2 16,-5 0 0-16,5 1 0 0,-4-2-1 0,4 2-1 15,0-1 0-15,-5 3 1 0,5-3-1 0,-4 3 0 16,-1-2 0-16,0 2-3 0,0 0 1 16,-4 0 0-16,4 0 1 0,-4 0 1 0,-1 0 0 15,-5 2 0-15,6-2 1 0,9 0 3 16,-4 0-2-16,-1 0 1 0,0 0 0 0,6 0-2 15,-7 0-1-15,7 0 0 0,-6 0 0 0,5 0 0 16,-5 0 0-16,5 0 0 0,-4 0-1 16,4 0 1-16,-4 0 0 0,-1-2 0 15,0 2 0-15,1 0 2 0,-1 0 0 0,-5 0-1 16,6 2 0-16,-1-2-1 0,0 0-3 0,-4 0 2 16,-1 3 0-16,1-3 0 0,-1 0-1 15,0 0 1-15,0-3 1 0,-3 3 0 0,-2 0 4 16,0 0-1-16,5-2-2 0,1 2-1 15,-1-3 0-15,-4 3-1 0,4-3 1 0,-4 3 0 16,0-3-2-16,-1 3 2 0,-4-2 0 0,0 2 1 16,0 0 2-16,-2-3-1 0,2 3-1 15,-5 0 0-15,5 0 0 0,0 0-1 0,-6-3 0 16,6 3-1-16,0 0 0 0,-1 0 0 0,1 0-1 16,4 0 2-16,-4 0-1 0,4-2-2 15,1 2 1-15,0 0 1 0,4-4 0 0,-5 4 0 16,6-2 0-16,-1 2 0 0,1 0-3 15,-1-3 3-15,1 3 1 0,-1-3 0 0,1 3-1 16,-1-2 0-16,-4 2 1 0,4 0-1 0,-5-3 4 16,1 3-2-16,0 0-1 0,-1 0 1 15,1-2-1-15,-1 2 1 0,1 0-2 16,-6 0 1-16,1 0 0 0,0 0 0 0,-1 0 1 16,1-4-1-16,-5 4 0 0,5 0 0 0,-6 0 1 15,6 0 0-15,-5 0 0 0,5 0 0 16,-6 0-2-16,1 0 1 0,-1 0 0 0,1 0 0 15,0 0 1-15,0-3 0 0,0 3-1 16,-1 0 0-16,1-2 1 0,0 2 0 0,0 0-1 16,0 0 0-16,-1-3 0 0,1 3-1 0,-5 0 1 15,5 0 0-15,-6 0 0 0,2 0-1 16,-6 0 1-16,5 0 0 0,-1 0 0 0,-4 0 0 16,0 0 0-16,5 0-1 0,-5 0 0 15,5 0 1-15,-5 0-1 0,5 0 1 0,-5 3 0 16,5-3-1-16,0 0 0 0,-5 0 0 0,5 0 1 15,-1 2 0-15,2-2 0 0,-2 0 0 16,1 0 0-16,0 0 1 0,0 0 1 0,0 3 0 16,-1-3-1-16,-4 0-1 0,6 0 1 0,-2 0-1 15,1 0 0-15,1 0 0 0,-6 0-1 16,4 0 1-16,1 0 2 0,0 0-1 16,0 0-1-16,0 0 0 0,-1 0 1 0,2-3-1 15,-6 3 0-15,4 0 0 0,1 0 0 0,0 0-1 16,0 0 1-16,0 0 0 0,-5 0 0 15,0 0-1-15,5 0 0 0,-5 0 0 0,5 0-3 16,-5 0 3-16,4 3 1 0,1-3-1 16,-5 0 3-16,0 0 0 0,5 0-1 0,-5 4-1 15,5-4 3-15,-5 0-2 0,0 2-1 0,5-2 1 16,-5 3-3-16,5-3 1 0,-5 0 1 16,0 0 0-16,5 2 0 0,-5-2 1 15,5 3-1-15,0-3 0 0,-5 0-2 0,5 0 1 16,-5 3 1-16,4-3 0 0,-4 0 0 0,0 0 0 15,5 0 0-15,-5 0 0 0,5 0 2 16,-5 0-2-16,0 0 0 0,5 2 0 0,0-2 0 16,-5 0-1-16,5 0 1 0,4 0 0 15,-3 0 0-15,-2 0 0 0,1 0 1 0,0 0 0 16,5 0 0-16,-10 0 0 0,4 0 0 0,2 0 0 16,-1 0-1-16,-1 4 0 0,-4-4 0 15,0 0 0-15,6 0 0 0,-6 0 0 0,0 0 0 16,0 0 1-16,0 0 0 0,-6 0 1 15,6 0 0-15,0 0 1 0,-4 2-1 0,4-2-1 16,-5 0 1-16,5 0-1 0,0 3-1 0,-6-3-1 16,6 0 0-16,0 0-1 0,0 0 1 15,0 0-1-15,0 3 1 0,0-3-1 0,0 0 1 16,0 0 3-16,0 0-1 0,0 0 2 0,0 0-2 16,0 2-1-16,6-2 1 0,-6 3 2 15,0 0-1-15,5-3-5 0,-1 3 2 16,2-1 0-16,-2-2 1 0,1 3-1 0,-5-3 1 15,10 3 0-15,-10-3 0 0,5 2 0 0,-1-2 2 16,2 4-1-16,-2-2-1 0,-4 1 0 16,5-3 0-16,-5 3 0 0,0-1 0 0,0-2 3 15,0 3-3-15,0 0 0 0,0-3 0 16,0 2 1-16,0 1-1 0,0 0 0 0,0-3 1 16,0 3-2-16,0-1 2 0,0 2-1 15,0-2 0-15,-5 4-1 0,5-4 1 0,-4 1 0 16,4 0-2-16,-6 2 0 0,6-2-1 0,-4 0 3 15,4-1 0-15,-5 4 0 0,5-3 0 16,0-1 0-16,0 1 1 0,0 2 1 0,0-1-1 16,0-1-1-16,-5-1 0 0,5 1 0 0,-5 2 0 15,5-2 0-15,0 0 0 0,-5 2-1 16,5-2 1-16,-4 3 2 0,4-1-1 16,-6 0-1-16,6 1 1 0,0 0-1 0,-4-4 1 15,4 1 0-15,-5-1 0 0,5 4-2 0,0-3 0 16,0 0 0-16,0-1 1 0,0 1 0 15,0 0 0-15,0-1 0 0,0-2 0 0,0 4 0 16,0-2 0-16,0-2 0 0,0 3 0 0,-6-3 0 16,6 3 0-16,0-3 0 0,0 2-1 15,-4-2 1-15,4 3 0 0,0 0 0 0,-5 0 0 16,5-3 1-16,-5 3-1 0,5-1 0 16,0 0 0-16,-5 1 0 0,0 1 0 0,5-2 0 15,0 1 0-15,-4 0 0 0,4-1 0 0,0-2 0 16,0 3 0-16,0 0-2 0,-6 0-1 15,6-3 2-15,0 2 0 0,-4-2 1 0,4 3 0 16,-5 0-1-16,5 0 0 0,-5-1 2 16,5-2 0-16,0 3 0 0,-5-3 0 0,5 3 0 15,-5-3 0-15,5 2 1 0,0-2-1 0,-5 0 0 16,5 0-1-16,0 4-2 0,-5-4 1 16,5 2 0-16,0-2 0 0,-4 2 1 15,-1-2 0-15,5 4 1 0,-5-4-1 0,0 2 3 16,0-2-3-16,5 3 2 0,-5-3-1 0,0 3 0 15,0-3 1-15,0 3-2 0,5-3 1 16,-5 2 0-16,1-2 1 0,-1 0-1 0,0 0-1 16,0 3 0-16,-5-3-1 0,5 3 1 15,-5-3 0-15,1 3 0 0,-6-1 0 0,5-2 0 16,-5 3 0-16,6-1 0 0,-6 2 0 0,1-2 0 16,-1 1 0-16,0 0 0 0,0-1 1 15,1 1-1-15,4 0 0 0,0 0 0 16,-4-3 1-16,4 3 0 0,-4-1-1 0,-1 1 0 15,0 0 1-15,0 0-1 0,1-3 0 0,-1 2 1 16,-4 1 0-16,-1 0 0 0,5 0 0 16,-4-1 2-16,-1 1-1 0,1 0 1 0,-1 0-1 15,1-1 2-15,-1 2 0 0,-4-2 2 0,4 0 2 16,1 1 3-16,4 0 2 0,-4 0 4 16,-1 0 8-16,6-3 7 0,-1 2 8 0,-5 0 6 15,0-2 6-15,6 0 0 0,-6 4 0 16,1-4-4-16,-1 0-5 0,-4 0-7 0,4 3-8 15,-4-3-8-15,-1 2-7 0,1 1-3 0,0-3-3 16,4 3-1-16,-5-1-2 0,1 1 0 16,5 0 0-16,4-3-3 0,-5 3-1 0,6-3-1 15,-1 2 1-15,-5 1 0 0,6 0-1 16,0 0-1-16,-1-1 2 0,0 1 0 0,0 0 2 16,-4 3-1-16,4-4 0 0,1 4 0 0,-6-4 0 15,0 4 0-15,1-1-1 0,-1 1 1 16,1-1-1-16,0 1-2 0,-2-1 2 15,2 1 0-15,0 0-1 0,-1-4 0 0,1 4 1 0,-6 0 1 16,10-4 0-16,-4 1 1 0,0 2-1 16,-1-2 1-16,6 0-1 0,-7 2-1 15,2-2-1-15,4-1 0 0,-4 1-1 0,4 1 1 16,-4-2 1-16,4 0-1 0,0 2 1 0,1-2 1 16,-1 1 1-16,1 0-1 0,-1-1 2 15,0-2-2-15,1 3 1 0,-1 0-1 0,0-3 0 16,1 3-2-16,-6-3 0 0,1 0 1 15,-1 0 0-15,0 2 0 0,1-2 0 0,-5 0 0 16,4 0 1-16,-4 3 2 0,4-3-3 0,-5 0 1 16,6 0 0-16,0 3 0 0,-6-3 0 15,6 0 0-15,4 0 0 0,-5 0-1 0,1 3 1 16,4-3-1-16,1 0-1 0,-1 0 1 16,0 0 0-16,6 2 0 0,-6-2 0 0,5 0 0 15,-5 0 0-15,5 3 1 0,-4-3-1 16,4 0 0-16,0 3 0 0,-5-3 0 0,6 2 0 15,-6-2 0-15,5 4 0 0,-4-4 1 16,4 0 1-16,0 0-1 0,-5 2-1 0,6-2 0 16,-6 0 0-16,5 0 0 0,-4 0-2 0,4 3 0 15,-4-3 2-15,3 0 0 0,2 2 0 16,-6-2 0-16,5 0 0 0,-4 0 0 0,4 3 3 16,0-3-1-16,0 0-1 0,1 0-1 0,-1 3 0 15,-5-3 0-15,6 0 0 0,-1 3-1 16,-5-3 1-16,6 3-1 0,-6-3 1 0,5 0 0 15,-5 0 0-15,6 2 0 0,-6-2 1 16,5 3 0-16,-5-3 0 0,6 0-1 0,-1 3 0 16,0-3 2-16,1 0-1 0,-2 2-1 0,2-2 0 15,-1 0-1-15,0 0 1 0,-5 0 0 16,6 0-1-16,-6 4 0 0,5-4 1 0,1 0 0 16,-1 0-1-16,0 2 1 0,0-2 0 15,0 0 0-15,1 3 1 0,-1-3-1 16,1 3 1-16,-6-3 0 0,5 2-1 0,-5-2 0 15,5 3 3-15,-4-3-2 0,4 3 0 0,0-3-1 16,-5 2 1-16,6-2 0 0,-6 0 0 16,0 0-1-16,1 3-2 0,-1-3 2 0,0 0 0 15,1 3 0-15,-6-3 0 0,1 3 0 0,-1-3 0 16,1 0 0-16,-1 0 0 0,0 2-1 16,-4-2 1-16,10 0 0 0,-6 4 0 0,6-4 1 15,-7 0 0-15,2 0 0 0,4 0-1 16,-4 0 0-16,0 0 0 0,-1 0-1 0,5 0-1 15,-4-4 0-15,4 2 1 0,-4 2 1 0,-1-3 1 16,5 3-1-16,1-3 0 0,-6 3 1 16,5-3 1-16,1 3-1 0,0 0-1 0,-1-2 0 15,0 2-1-15,0 0 0 0,1 0 1 16,-1 0 0-16,0 0-1 0,-4 0 0 0,4 0 1 16,0 0 0-16,1 2-1 0,-6-2 1 0,6 0 0 15,-1 3 0-15,0-3 0 0,-4 0 0 16,4 3 0-16,0-3 1 0,-4 0 0 0,10 0-1 15,-6 0 1-15,5 0-1 0,-5 0 0 16,6 0 1-16,-1-3-1 0,0 3 0 0,0 0-1 16,0 0 1-16,1-3 0 0,3 3-4 15,-3 0 2-15,4 0 1 0,0-2 1 0,-5 2 0 16,5 0 0-16,1 0 0 0,4 0 0 0,-5 0 3 16,0 0 1-16,0 0-3 0,0-3-1 15,0 3 0-15,5 0 0 0,-5 0 0 0,5-3-1 16,-4 3 1-16,4 0-3 0,0 0 1 15,-6 0 1-15,6-2 0 0,-4-1 0 0,4 3 0 16,0 0 0-16,-5-3 0 0,5 1-1 0,0 2 1 16,-6-4 1-16,6 4-1 0,0 0 1 15,0-2 0-15,-4-1 0 0,4 3 0 0,0-3 0 16,0 3 0-16,0 0 0 0,-5-2 0 16,5 2 0-16,0 0-1 0,0 0-1 0,-4-3 1 15,4 3 0-15,-6 0 0 0,6 0 1 0,0 0 0 16,-5-3 0-16,5 3 1 0,0 0 1 15,0-3 0-15,0 3-1 0,0-3 0 16,0 1-1-16,0-1-1 0,0 1-1 0,0-2-1 16,0 2 1-16,0 2-1 0,0-3 2 0,5 0-1 15,-5 1 2-15,0-1 0 0,6 0 1 16,-2 0 0-16,-4 1-1 0,5-1 0 0,-1-3 0 16,2 4 0-16,-1-4-1 0,-1 4 0 15,2-4 1-15,3 4 0 0,-4-5 0 0,0 2 0 16,0 2-1-16,-5-2 1 0,0 2-1 0,5-2-2 15,-5 0 1-15,5-1 1 0,-5 0-1 16,0 1 2-16,4 0 0 0,-4-1 0 0,0 0 0 16,0 1 2-16,0 2-1 0,0-3-1 15,0 1 0-15,0-1 1 0,0 0 0 0,0 4-1 16,0-3 0-16,5-1 0 0,-5 1 1 0,0 2 0 16,5-3 0-16,-5 1-2 0,0 2 1 15,0 0-2-15,0 1 1 0,0-1 1 16,0 3-1-16,0-3 1 0,0 3 0 0,0 0 0 15,0-2-1-15,0 2 1 0,5 0 0 0,-5 0 0 16,0-3-1-16,5 3-2 0,-5-4-2 16,0 4-4-16,0-2-7 0,0 2-6 0,0 0-10 15,0-2-8-15,0 2-12 0,5 0-8 0,0-3-12 16,-5 0-12-16,4 3-9 0,2-3-8 16,3 0-10-16,-4 1-11 0,0 2-9 0,0-2-16 15,5-2-25-15</inkml:trace>
  <inkml:trace contextRef="#ctx0" brushRef="#br0" timeOffset="83902.9">19562 1297 11 0,'-4'-3'63'0,"4"3"-4"0,0 0-6 0,0 0-7 15,0 0-8-15,0 0-8 0,-5 3-8 16,5-3-5-16,0 2-6 0,5-2-3 0,-1 6-2 16,2-6-3-16,-6 5 0 0,4-2-3 0,-4 0 0 15,0 0 1-15,5 2 0 0,-5-2 0 16,0-3 0-16,5 2 0 0,-5-2 1 0,5 0 0 16,-5 0 2-16,0 0 1 0,0 4 3 15,5-2 2-15,-5 0 2 0,0 2 1 0,5 4 0 16,-5-5 0-16,5 2 0 0,-5 3-1 0,0 1-4 15,0-4 0-15,0 6-2 0,4-3 0 16,-4 3-2-16,0 0 0 0,0 0 1 0,0 0-3 16,0 2 0-16,5-1 1 0,-5 2-1 15,0 2 0-15,0-3-1 0,5 2 0 0,0-4 0 16,0 2 1-16,0-1-1 0,0-4 0 0,5 0-3 16,-1 0-16-16,1-2-17 0,0-4-41 15,0 1-108-15</inkml:trace>
  <inkml:trace contextRef="#ctx0" brushRef="#br0" timeOffset="90037.33">19680 313 44 0,'0'-3'110'0,"0"3"-11"0,0 0-10 0,0-3-11 15,0 3-9-15,0 0-6 0,0 0-7 0,0 0-5 16,0 0-3-16,0 0-5 0,0 0-5 0,0 0-5 16,0 0-2-16,0 0-2 0,0 0-3 0,0 0-2 15,0 0-4-15,0 0-3 0,0 0-3 0,0 0-2 16,0 0-4-16,0 0-2 0,0 0-4 16,0 0-2-16,0 0 0 0,0 0-2 0,5 0 0 15,-1 0-1-15,2-2 1 0,-2 2 2 0,6-3 0 16,0 3 0-16,0-2 2 0,-1-4 3 0,6 3 1 15,-5-2-2-15,-1-1 0 0,1 1 0 16,0-1 0-16,0 0 1 0,-6 1-3 0,6-3 0 16,-5 2 1-16,1-3-2 0,3 2 2 0,-4-1-1 15,0 3 0-15,0-4 0 0,-5 1 0 16,0 2 0-16,0-2 0 0,0 2 2 0,-5 1-1 16,5-1 1-16,-5 1-2 0,0 3 1 0,5-4 0 15,-5 0-1-15,1 3 1 0,-2 1 1 0,6-1 3 16,-5 0 2-16,-5 3 1 0,6-3 1 0,-1 3 0 15,0 0-1-15,0 0-1 0,0 0-1 16,1 3-4-16,-6-3-3 0,5 3-1 0,0 0-3 0,0-1 2 16,5 1-2-16,-5 3 0 0,1-4-2 15,4 2 2-15,-6 1 0 0,6 0 0 0,0 3 1 16,6 1-1-16,-6 2 1 0,0-1 1 0,4 2 1 16,1-1-1-16,-5-1-1 0,10 5 2 0,-5-2 1 15,-1-2 0-15,2 0-1 0,3 0 1 16,-4-3-1-16,0 3 2 0,-5-3-1 0,5 4 0 15,-1-4-1-15,2 3-2 0,-2 0 2 0,1-1-2 16,-5 2 0-16,0 1-3 0,6-5 0 16,-6 4-2-16,0-2-2 0,0-1-2 0,0-1 0 15,0-2-2-15,0 2-2 0,0-2-2 0,0-4-2 16,0 1-4-16,-6 0-5 0,6 0-6 0,0-1-12 16,-5-2-10-16,5 3-14 0,0-3-13 15,0 0-13-15,0 0-18 0,0-3-26 0,-4 3-27 16</inkml:trace>
  <inkml:trace contextRef="#ctx0" brushRef="#br0" timeOffset="90340.76">19787 398 36 0,'0'0'27'15,"0"-3"-6"-15,5 3-7 0,0 0-6 16,0-2-3-16,5 2-3 0,-1-3 1 0,1 1-1 16,0-1-1-16,0-1 1 0,4 2 0 0,-4-4 1 15,5 4 0-15,-1-3 1 0,-4 1-3 0,0 2-1 16,5-4 3-16,-6 3-2 0,6 1-4 15,-5-1-6-15,5 0-10 0,-6 1-11 0,6-1-16 16</inkml:trace>
  <inkml:trace contextRef="#ctx0" brushRef="#br0" timeOffset="90701.24">20124 366 17 0,'0'5'15'0,"5"-3"-5"0,-5 4 0 0,5 3 1 0,-5-4-1 15,0 3 0-15,0-3-2 0,0 1-1 16,0-1-3-16,0 1 2 0,5 2-2 15,-5-3-2-15,5-1-2 0,-5 1 1 0,0 0-6 0,5-2-14 16,-5 3-23-16</inkml:trace>
  <inkml:trace contextRef="#ctx0" brushRef="#br0" timeOffset="91651.25">20837 192 9 0,'10'-5'23'0,"0"-1"-3"15,4 1 0-15,-3-4-3 0,-2 4-2 0,-4-3-2 16,5-1-3-16,-5 4-1 0,0-1-1 0,-1 2 0 16,-4-3 1-16,0 1 1 0,0 1 0 15,-4 0-2-15,-1 0 0 0,0-2-2 0,-5 2 1 16,0 3-3-16,0-4-3 0,-4 6 0 0,-1-5 0 15,1 5 0-15,-1-2 0 0,0 2 1 0,-4-4 0 16,4 4-1-16,0 4 4 0,1-4-3 16,-1 4-2-16,0-1 0 0,0 5 0 0,6-3 0 15,-1 4-2-15,0-1 0 0,5 3-1 0,-4-2 2 16,9-1-1-16,-5 2-2 0,5 0 0 0,5-3 2 16,-5 2 1-16,5 2 1 0,-1 0 0 0,1-3 0 15,0 3 0-15,5 0 4 0,-5 0-1 0,4 0-2 16,-3-3 1-16,3 3-1 0,1-3 0 15,-5 3 1-15,0-3-1 0,0 1 1 0,0-1 0 16,5 0-1-16,-6 0-1 0,1 1 0 16,0-4 0-16,0 1 0 0,-5-1 0 0,5 1 1 15,-5-4 0-15,0 4 0 0,0-3 0 0,0 2 1 16,0-2 0-16,-5 3-2 0,0-3 1 0,0 2-1 16,0-3-1-16,1 4 0 0,-6-3-2 0,10-1 0 15,-5 1-1-15,0-3-2 0,0 3-2 16,0-3-2-16,5-3-3 0,-4 3 0 0,-2-3 1 15,2 1 1-15,4-4-1 0,0 3 2 0,0-2 4 16,0 0 2-16,0-4 1 0,4 4 2 0,2 0 0 16,-2-4-2-16,-4 3 2 0,5 1 1 0,0 2-2 15,0-2 2-15,0 0 1 0,-5 1-1 16,10-1-2-16,-6 2 2 0,6-2-5 0,0 2 1 16,0 0 1-16,-1 0-6 0,6 1-8 0,-5-1-11 15</inkml:trace>
  <inkml:trace contextRef="#ctx0" brushRef="#br0" timeOffset="92298.16">20974 360 56 0,'0'0'77'15,"0"0"-13"-15,0-3-11 0,0 3-12 0,0 0-11 16,0 0-9-16,0-3-7 0,5 0-6 0,-5 1-4 16,5-1-2-16,0 0-2 0,5 1 1 15,-6-1-1-15,2-2 0 0,3 1-1 0,-4 2 1 0,5-1 0 16,0 0 0-16,-1 0 0 0,6 1-3 0,-5-1 2 15,5 0 1-15,-6 0 0 0,6 3-1 16,-5-2 1-16,4 2-1 0,-4 0 1 0,4 0 0 16,-3 0 0-16,-7 2 0 0,6 1-1 0,-5 0 1 15,0 2 0-15,0 1 0 0,-5-1-1 0,-5 4 1 16,0-1 0-16,-5 0 1 0,1 0 0 16,-2 1-1-16,-3-1 1 0,4 1 0 0,0-4 2 15,-4 3-1-15,4-3 2 0,0 1 0 0,0-1 2 16,6 1-1-16,-6-3 2 0,5 2-1 0,0-2-1 15,-5-1 3-15,10 2 0 0,-5-4 1 16,1 0 0-16,4 2-1 0,0-2-1 0,0 0 0 16,0 3-1-16,0-3-2 0,4 0-2 0,-4 0-1 15,5 0 0-15,0-3-1 0,5 1 0 16,0 2 0-16,-1-4 0 0,1 2 0 0,5-1 1 16,0-2-1-16,-1 2 1 0,6-3 0 0,-1 1-2 15,-4 2-5-15,4-2-10 0,1-1-20 0,-6 1-31 16,7 0-52-16,-7-2-97 0</inkml:trace>
  <inkml:trace contextRef="#ctx0" brushRef="#br0" timeOffset="93369.57">22019 233 62 0,'0'-2'123'16,"0"2"-27"-16,0 0-21 0,0 0-18 0,0 0-17 16,5 0-17-16,-5-3-10 0,6 3-7 0,-2 0-4 15,1 0-1-15,5-3-1 0,-1 0 0 16,1 1 2-16,0 2 2 0,4-5 1 0,-4 1 0 0,1-1 0 15,3-1 1-15,-4 1 1 0,0-1-1 16,4 1 0-16,-4-1 0 0,-5 1-1 0,4-1 1 16,1-1-1-16,-5 1-2 0,5 0-3 0,-5 1 0 15,-1-1 0-15,-4 1 1 0,6-1 1 0,-6 1 0 16,0 1 0-16,0-1-1 0,0 3 3 16,-6-4-2-16,2 4-2 0,-1-1-2 0,0 3-3 15,-5-4-2-15,0 4-2 0,-4 0 1 0,4 4-1 16,-4-1 0-16,-1-1 1 0,0 1 1 0,0 2 0 15,5 0 3-15,-4 4 0 0,0-3 3 0,-1-1 0 16,0 3 0-16,0-3 0 0,1 1 1 16,4 3 0-16,0-4 0 0,0 1 0 0,1-1 0 15,-1 1-1-15,0-1 2 0,5 1-1 0,1-1 0 16,-1 0 0-16,5 2-1 0,0 0 0 0,0-1 0 16,0 1 1-16,0 2-1 0,5-3 0 15,-1 2 0-15,1 3 1 0,0-3 0 0,5 1 0 16,-5 1 2-16,0 1-1 0,-1 3 0 0,6-6 1 15,-5 4 0-15,0-2-1 0,0-1 0 0,0 2 0 16,-5-3 0-16,0-2 1 0,0-1-1 0,4 0-1 16,-4-2 2-16,0 0 0 0,0 0 2 15,0-1-3-15,0-2 1 0,-4 3 1 0,4-3-1 16,0 0 1-16,-5 0-1 0,5 0-1 0,-5-3 0 16,5 3-1-16,-5 0 0 0,0-2 0 15,5-1 0-15,0-3 0 0,-4 4-1 0,4-3-1 16,0-2 0-16,4 2 1 0,-4 0 0 0,5-4 0 15,0 4-1-15,0-1 1 0,0 1-1 0,5 0 1 16,-1-1 1-16,1 0-1 0,5-2-1 0,0 3 1 16,-6 2-2-16,6-3-4 0,-1 1-6 15,1 3-10-15,0-2-19 0,0 2-27 0,-6-1-37 16,6 0-62-16</inkml:trace>
  <inkml:trace contextRef="#ctx0" brushRef="#br0" timeOffset="94109.2">22376 296 53 0,'5'-2'123'0,"-5"-1"-11"0,0 3-8 16,5-3-13-16,-5 3-12 0,0-2-12 0,0 2-13 16,5 0-11-16,-5 0-11 0,4-3-9 0,1 0-7 15,1 0-6-15,-2 3-3 0,6-2-4 0,-5-1-1 16,0 0 1-16,5 3 0 0,-1-3-2 0,-4 0 0 15,5 3 1-15,-5-2-1 0,4 2 2 16,-3-3-2-16,-2 3-1 0,1 0 0 0,5 0 1 16,-10 0 1-16,5 0-1 0,-1 3 0 0,2-3 0 15,-6 2 1-15,0-2 2 0,0 3 1 0,0 0 1 16,0 0-1-16,0 2 1 0,-6-2 1 16,2 3 0-16,-1-1 0 0,5 0-2 0,-4 1 0 15,-2-3-1-15,6 2 0 0,-5 1-1 0,1-1-2 16,4-2-1-16,0 0-1 0,-6-1 1 15,6 2-2-15,0-2-1 0,0-2 1 0,0 0-2 16,6 3 0-16,-6-3-2 0,0 0 3 0,0 0-4 16,4 0-1-16,-4 0 0 0,5 3-1 0,1-3 0 15,-2 0-2-15,1 2 0 0,5-2-2 16,-5 0 1-16,-1 0 0 0,2 0-1 0,-2 3 0 0,-4 0 0 16,5-3 0-16,0 2 2 0,-5 4 2 15,0-3 2-15,-5 3 0 0,0-1 1 0,-5 0 2 16,1 4 1-16,-1-1 2 0,1 0 0 0,-6 3 0 15,0-2 0-15,5-1 1 0,-5-1 0 0,1-1 0 16,-1 2 0-16,0 1-2 0,1-4-5 0,-1 0-9 16,5 1-19-16,6-3-31 0,-11 0-50 15,5-3-123-15</inkml:trace>
  <inkml:trace contextRef="#ctx0" brushRef="#br0" timeOffset="95049.72">23197 165 53 0,'0'0'75'15,"0"0"0"-15,0 0-5 0,0 0-3 0,0-3-8 16,0 3-11-16,0 0-11 0,0 0-6 0,0-2-7 15,0 2-4-15,0 0-2 0,0 0-1 0,0 0-2 16,0 0 1-16,0 0-1 0,0 0-4 0,0 0-2 16,0 0-2-16,0 0-2 0,0 0 0 15,0 0-3-15,0 0-1 0,0 0-1 0,0 0 0 16,0 0 0-16,0 0 0 0,0 0-1 0,0 0-1 16,0 0 0-16,0 0-1 0,0 0 1 0,0 0-1 15,0 0 1-15,0 0-1 0,0 0 1 16,0-4 0-16,0 4 2 0,-5-2-1 0,5 2 1 15,-5 0-1-15,5 0 3 0,0-4-2 0,0 4 0 16,0 0 0-16,-5-2 0 0,5 2 0 0,-5-3-3 16,5 3 1-16,0 0-1 0,0-2 0 15,5 2 0-15,-5 0 2 0,5 0-3 0,-5 0-4 16,0 0 3-16,5 0-3 0,-5 0-3 0,5 0-3 16,0 0-5-16,-1 0-8 0,1 0-6 15,0 0-6-15,0 2-13 0,-5-2-8 0,5 0-9 16,0 0-7-16,-5 0-5 0,0 0 1 0</inkml:trace>
  <inkml:trace contextRef="#ctx0" brushRef="#br0" timeOffset="95222.49">23236 143 29 0,'0'0'51'0,"0"0"-5"16,-5 0-2-16,5 0-4 0,0 0-6 0,0 0-2 15,0 0-4-15,0 0-1 0,0 0-7 16,0 0-5-16,0 0-5 0,0 0-4 0,0 0-3 15,0 0-3-15,0 0-3 0,0 0-8 0,0 0-5 16,5 0-6-16,-5-3-8 0,0 3-13 0,0 0-21 16,0 0-46-16</inkml:trace>
  <inkml:trace contextRef="#ctx0" brushRef="#br0" timeOffset="95502.4">23319 206 187 0,'0'0'173'0,"0"0"-58"16,0-3-43-16,0 3-26 0,0 0-19 0,0 0-15 0,4 0-15 15,2 0-23-15,-2 0-36 0,1 0-70 16,5 0-130-16</inkml:trace>
  <inkml:trace contextRef="#ctx0" brushRef="#br0" timeOffset="95676.17">23661 184 153 0,'5'0'167'0,"-5"0"-67"0,0 0-41 0,0-3-20 16,5 3-14-16,4 0-8 0,1 0-7 0,0 0-8 15,-1 3-10-15,1-3-18 0,0 0-30 0,0 0-55 16,0 0-85-16</inkml:trace>
  <inkml:trace contextRef="#ctx0" brushRef="#br0" timeOffset="95810.98">24149 176 93 0,'5'0'131'0,"5"0"-31"0,4 0-23 0,1 0-16 15,0 0-12-15,0 0-11 0,4 2-12 16,0-2-34-16,6 0-141 0,-6 0-129 0</inkml:trace>
  <inkml:trace contextRef="#ctx0" brushRef="#br0" timeOffset="97997.2">22512 1601 34 0,'0'0'44'0,"6"0"-5"0,-6 3-3 16,0-3-3-16,-6-3-2 0,6 3-5 15,-4 0-2-15,4-2-4 0,-5 2-4 0,1 0-3 16,-2-3-1-16,6 3 0 0,-5 0 0 16,1-3 0-16,4 3 0 0,-6-2 1 0,2 2 0 15,4 0-1-15,-5-3 1 0,5 3 0 16,-5 0 1-16,5 0 1 0,-5 0 4 0,5 0 1 16,-5 0 3-16,0 0 0 0,0-3 2 0,1 3-1 15,-1-3 1-15,0 3-2 0,0 0-2 16,0 0-2-16,5-2-4 0,-5 2 0 0,0-3-3 15,1 3-5-15,-2-2-2 0,1 2-2 0,5-4-2 16,-4 4-1-16,-1-2 0 0,0-1-3 16,0 0 2-16,0 1 1 0,5 2 0 0,-10-3 1 15,6-2 2-15,-2 1-2 0,2-1 1 16,-1 2 0-16,0-2 0 0,0 2 1 0,5 0-1 16,-5-2 0-16,5 2 2 0,-4 3 0 15,4-2 1-15,0 2-3 0,0-4-2 0,0 4 0 16,0 0-1-16,0 0-2 0,0 0-1 0,4 4 0 15,1-2 1-15,0 1 2 0,0-1 2 16,10 4 1-16,-11 2 1 0,11 0 4 0,-5 4 1 16,-1-2 0-16,6 7-1 0,0-1 2 15,4 4 1-15,-4-1-1 0,4 5-2 0,2-2 0 16,-2 6 0-16,-4 0 0 0,-1 1 2 0,0 2-2 16,1-1-2-16,-5 3 1 0,0 3 1 15,0-1-2-15,-6 1-2 0,-4 0-1 0,0 0 0 16,0-1-1-16,-4-4 0 0,-1-1-1 15,0-2-1-15,0-7-3 0,5 1-2 0,-5-3-3 16,0-5-5-16,0 0-5 0,0-5-4 0,5-2-8 16,-4-1-10-16,-2-3-15 0,2 0-28 15,-1-3-44-15,-5-3-78 0</inkml:trace>
  <inkml:trace contextRef="#ctx0" brushRef="#br0" timeOffset="98627.31">22386 2110 228 0,'-5'-3'231'0,"0"0"-83"0,0 3-46 16,0-2-26-16,0 2-16 0,5-3-8 15,0 6-10-15,-4-3-8 0,4 2-9 0,0 1-9 16,0 3-8-16,0-1-3 0,0 3-3 0,0 3-2 15,0 0-1-15,4 6 1 0,1 3 0 16,5 0 1-16,0 6-1 0,-1-1 1 0,2 2 0 16,3 1 0-16,-4-1 0 0,4 0-1 15,1-1 0-15,0-2-1 0,-1-2 1 0,-3-3-1 16,2 1 0-16,-2-7 2 0,-7 1-2 0,6-6 0 16,-5-2 1-16,0-1 4 0,0 1 0 15,0-6 8-15,-5 0 6 0,10-4 6 0,-6-3 5 16,6-1 5-16,0-4 2 0,0-1 3 0,-1-1-1 15,6-2-6-15,-5-1-8 0,0-3-5 16,4 4-4-16,1-3-5 0,-1 2-3 16,-3 1-2-16,3-1-5 0,1 4-10 0,0-1-11 15,-6 3-13-15,6 0-21 0,-1 3-29 0,1-1-56 16,0 1-139-16,0 0-106 0</inkml:trace>
  <inkml:trace contextRef="#ctx0" brushRef="#br0" timeOffset="99983.49">22430 2956 7 0,'0'0'75'0,"0"-3"-20"0,0 3-9 0,5 0-5 15,-5 0-4-15,5 0-1 0,-5 0 0 16,0 0 2-16,0 0 4 0,0 0 2 0,0 0 3 16,0 0-1-16,0 3-1 0,0-3 1 15,0 0-3-15,0 0-1 0,0 0-5 0,0 0-4 16,0 0-7-16,0 0-3 0,0 0-6 0,0 0-4 16,0 0-3-16,4 0-6 0,1 0-2 15,0-3-1-15,0 1 1 0,0-1-2 0,5 1 1 16,0-4-1-16,-1 3 1 0,1-3-1 0,5 4 1 15,-6-4-1-15,1 4 0 0,0-1 0 16,0 0 0-16,0 1 0 0,-1 2 2 0,-4 0 0 16,5 2-1-16,0 1 0 0,-5 0-1 15,-1 2 1-15,-4 0 0 0,0 4 0 0,0-1-2 16,-4 3-2-16,-1 0 2 0,-5 3-1 0,5-4 0 16,-5 4 1-16,1-2-2 0,-1-2 1 15,0 1 1-15,0-3 2 0,0 1-1 16,6-3-1-16,-1-1 1 0,-1-3 0 0,6 1 1 15,-4 0-1-15,4 0 1 0,-5-3-1 0,5 2 0 16,-4-2 0-16,-2-2-2 0,6-1 1 16,0 0-1-16,0-2 0 0,6-3 1 0,-2 0 0 15,1-1 0-15,5-2 0 0,-1 0 4 16,-3 0-1-16,3 1-1 0,1-5-1 0,5 4-1 16,-6 1 1-16,6-4 0 0,-5 3-1 0,-5 0-2 15,5 3 2-15,-6 0 0 0,6-1 1 16,-5 3-2-16,0 1 2 0,0-1-1 0,0 1 3 15,-1 3 0-15,-4-2-1 0,5 4 0 16,-5-2 1-16,0 2 2 0,0 2-4 0,-5-2 1 16,5 6-1-16,-4-3 0 0,-1-1-1 0,5 4 1 15,-5-1 0-15,0 1 0 0,5 3-1 16,-5-4-1-16,5 0 2 0,0 3-1 0,0-2 0 16,0-1-3-16,0 4 0 0,0-4 3 0,5 4 0 15,-5-4 0-15,5 0-1 0,0 4 1 16,4-4 1-16,-4 0 1 0,5 2 0 15,0-5 0-15,-1 1-1 0,2-1 0 0,3 1 0 16,1-3 0-16,0-3 0 0,-1 1-5 0,6-1-9 16,-1-3-15-16,-4-2-32 0,4 0-60 15,-4 0-140-15,0 0-86 0</inkml:trace>
  <inkml:trace contextRef="#ctx0" brushRef="#br0" timeOffset="101305.31">22820 2577 19 0,'-4'0'170'15,"4"0"-37"-15,-5 0-32 0,5 0-25 0,-5 0-15 16,5 3-10-16,-5-3-5 0,5 0-2 0,0 0 1 16,0 0-1-16,0 0-2 0,0 0-3 0,0 0-1 15,0 0-4-15,0 0-1 0,0 0-1 0,0 0-3 16,0 0 1-16,-5 0-1 0,5 0-3 16,0 3-3-16,-4-1-1 0,-2 1-3 0,1-1-3 15,1 2-4-15,-6 1-2 0,5 0-2 0,0 1-1 0,0 0 0 16,0-1-2-16,1 1-2 0,4-1 0 15,-6 1 0-15,6-2-3 0,0 3 1 0,0 1 0 16,0-3 0-16,6 3 0 0,-6-3 0 0,4 2 0 16,1 1 0-16,0-3-1 0,0 1 0 0,0-4 0 15,5 5 0-15,-6-3 0 0,1-1 0 0,5-3 0 16,5 3 2-16,-10-3 1 0,9 0-1 0,-4-3 1 16,0 3-1-16,0-3-3 0,-1 1-6 0,1 0-12 15,0-2-14-15,0 1-17 0,0 1-26 0,-6-2-40 16,-4 4-76-16,0 0-89 0,0 0-49 0</inkml:trace>
  <inkml:trace contextRef="#ctx0" brushRef="#br0" timeOffset="101946.57">22889 2585 101 0,'0'0'190'0,"0"0"-49"16,0 0-44-16,-5-2-28 0,5 2-16 0,0-3-11 16,0 3-6-16,5-3-2 0,-5 0-3 0,5 1-2 15,-5-1-3-15,5 0-2 0,0 1-3 0,0-1-2 16,-1-3-1-16,1 3 2 0,0 0-4 0,0 1-1 15,5-1-1-15,-10 0-2 0,9 1-3 0,-3 2-2 16,-2-3-2-16,1 3-2 0,5 0-1 0,-5 0 0 16,-1 0-1-16,7 0 0 0,-1 0 1 0,-6 0 0 15,6 0 0-15,0 3 1 0,-6-1-1 0,2 1 0 16,3 0 2-16,-9-1 1 0,5 4-1 16,0 3 1-16,-5-4-1 0,-5 3 1 0,0 0-1 15,0 1-1-15,-5-1 0 0,1 0-1 0,-1 0 0 16,1 1-2-16,3-4 1 0,-3 1 0 0,3-2 1 15,2 3 0-15,-1-5-1 0,5 2 0 0,0-2 0 16,-5-2-1-16,5 0 0 0,-5 2 0 0,5-2 0 16,0 0-2-16,0 0 1 0,0-2-1 0,5 2 0 15,0-2 1-15,0-2 0 0,-1 2-1 0,2-2 0 16,-1 1 0-16,5 1 1 0,-1 0-1 0,6-1 1 16,-5 0 0-16,-1 0 1 0,6 1-2 0,-5-1 1 15,-1-3 1-15,6 4 0 0,-5-1-2 16,-1-3-9-16,1 3-9 0,0 1-16 0,0-1-21 15,0 0-40-15,-6 1-71 0,-4 2-85 0,0-4-50 16</inkml:trace>
  <inkml:trace contextRef="#ctx0" brushRef="#br0" timeOffset="102382.34">23172 2401 35 0,'0'-2'285'0,"0"-1"-78"0,0 3-78 0,5-3-50 16,-5 3-28-16,5-2-17 0,0 2-7 0,5-3-14 15,4 3-9-15,1 0-6 0,-1 0-4 16,1 0-1-16,0 0-1 0,4 0 0 0,-4 3 1 15,4-1 14-15,-4 1 6 0,0 2 3 0,0 0 4 16,-5 1 1-16,-1 2 0 0,1 3-1 16,0-3-1-16,-5 4-2 0,-1 1-4 0,1-1-3 15,0 1-5-15,0-2-13 0,-5 0-22 16,5 0-48-16,-5-3-156 0,0 1-110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1999.5116" units="1/in"/>
          <inkml:channelProperty channel="T" name="resolution" value="1" units="1/dev"/>
        </inkml:channelProperties>
      </inkml:inkSource>
      <inkml:timestamp xml:id="ts0" timeString="2020-11-09T11:31:13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19665 552 72 0,'0'0'160'0,"0"0"-7"15,0-3 2-15,0 3-9 0,0 0-15 0,0 0-19 16,0 0-21-16,0 0-28 0,0 0-19 0,0 0-13 16,0-3-7-16,0 3-4 0,0 0-3 0,0 0 0 15,0 0-2-15,0 0 0 0,0 0-2 0,0 0 0 16,0 0 0-16,0 0 3 0,0 0 4 0,0 0 4 16,0 0 4-16,0 0 3 0,0 3 2 0,0-3 2 15,0 0-1-15,0 0 2 0,0 3-3 0,0-3-7 0,0 0-3 16,0 2-6-16,-5 2-2 0,5 1-4 0,0 1-4 15,0-4-3-15,0 1-2 0,0 0 0 0,0-1 0 16,0-2 1-16,0 3-2 0,0-3 1 0,-5 3-2 16,5-3 1-16,0 0 0 0,0 0-1 0,0 0 1 15,0 0-1-15,0 0 1 0,0 0 0 0,0 0 3 16,0 0-1-16,0 0 1 0,0 0-1 0,0 0 2 16,0 0-3-16,0 0 0 0,0 0 2 0,0-3-4 15,0 3 1-15,0-3 0 0,0 3 2 0,0 0-1 16,0-2 1-16,0 2-1 0,0 0 0 0,0 0 0 0,0-3 0 15,0 3-1-15,0 0-1 0,0 0 1 16,0 0-1-16,0 0 0 0,0 0-1 0,0 0 1 0,0 0-1 16,0 0-3-16,0 0-9 0,0 0-18 0,0 0-28 15,-4 0-51-15,-1 0-93 0,-5 3-121 16,0-3-75-16,-5 2-43 0</inkml:trace>
  <inkml:trace contextRef="#ctx0" brushRef="#br0" timeOffset="1025.08">19275 318 109 0,'-6'0'197'0,"6"-2"-66"16,0 2-45-16,-4 0-29 0,4 0-13 0,0-3-6 0,0 3-6 15,0 0-2-15,0 0-1 0,0 0-3 0,0 3-4 16,0-3-1-16,0 0-3 0,0 0 2 0,4 0 0 16,-4 0 3-16,0 2 3 0,6 1 5 0,-6 0 7 15,0 2 1-15,4 4 2 0,-4-1-2 0,0 3-1 16,0 0-3-16,0 2-6 0,5-1-6 0,-5 1-7 16,0-2-6-16,5 1-2 0,-5 1-3 0,5-2-1 15,-5 3-1-15,5-3-1 0,-5-3 1 0,0 0-1 16,4 0 0-16,-4-2-1 0,0-3 1 0,0 2 0 15,0-2-1-15,0-3 1 0,6 3-2 0,-6-3 1 16,0 0-1-16,0 0-1 0,0-3-2 0,0 0 0 0,-6-2-2 16,6 0-2-16,0-4 0 0,-4 3-2 0,4-1-3 15,-5-2-3-15,0-5-3 0,0 0 0 16,0 1 0-16,1-4-2 0,4 4 2 0,-6-3 0 0,2-1 1 16,-1 0 2-16,5 1 2 0,0-1 2 0,0-2 0 15,0 3 2-15,5 2 1 0,-5 0 1 0,4 0 3 16,-4 1 1-16,0 2 1 0,6-1 2 0,-6 2 0 15,4 1 0-15,-4 1 0 0,5 0 2 0,-5 2 0 16,5 1 0-16,0-1 0 0,-5 4-1 0,5-2-1 16,-5 2 2-16,0 2 1 0,4 0-1 0,2-3 1 0,-6 3 3 15,4 3 4-15,1-3 3 0,0 6 4 16,5-4 4-16,0 7 2 0,-1-4 3 0,1 6 1 16,0 0-3-16,0 0-2 0,0 1-4 0,4 1-4 15,-4 0-5-15,0-2-1 0,4 3-6 0,-4-3 0 0,0 0 0 16,0 1 1-16,-1-5-1 0,1 2-1 15,-5-1 0-15,5-3 0 0,-5 1 1 0,-1 0 0 0,2-1-2 16,-2-2 0-16,1-1 0 0,1 1 0 0,-2-3 2 16,-4 3-1-16,0 0 0 0,5-3 0 0,-5 2 1 15,4 2-4-15,-4-4-4 0,0 0-7 0,6 0-8 16,-6 0-12-16,5 2-11 0,-5-2-16 0,0 3-19 16,0-3-20-16,0 0-41 0,0 0-66 0,-11 0-83 15</inkml:trace>
  <inkml:trace contextRef="#ctx0" brushRef="#br0" timeOffset="1393.95">19235 357 8 0,'5'0'220'0,"-5"0"-74"0,5 0-54 0,0 0-31 16,-1-3-14-16,7 3-2 0,-1-3-1 0,-1 1 1 0,6-1 0 15,-1 0-1-15,1 1-1 0,4-1 0 16,-4-2-3-16,0-1-6 0,4 3-4 0,-4-3-5 0,0 4-3 16,-1-4-5-16,-4 3-4 0,10 1-6 0,-11-3 0 15,11 1-3-15,-6 2-2 0,1-4-7 0,4 4-10 16,2 2-18-16,-2-6-22 0,0 3-39 0,1 3-77 16,-6-2-99-16,6-1-60 0</inkml:trace>
  <inkml:trace contextRef="#ctx0" brushRef="#br0" timeOffset="2636.54">22337 1370 168 0,'-5'4'194'16,"5"1"-73"-16,-5-2-47 0,1 2-28 0,-2 1-12 15,1-1-9-15,5 1-5 0,-4 2-3 0,4-2-3 16,0-1-3-16,0 3-3 0,4-2-4 0,-4-1-1 15,5 1-1-15,-5-1-1 0,6 1 1 0,-6-1 1 16,0-2-1-16,4 2-1 0,-4 1 2 0,5-3-2 16,-5 2 1-16,0 1 0 0,5-1-2 15,-5 1 0-15,0-1 0 0,0 3 0 0,0 1 0 16,0-4 0-16,0 3 0 0,0-2 0 0,0-1 0 16,0 1 1-16,0 0 0 0,0-1 0 0,-5-2 1 15,5-1 0-15,0 2 0 0,0-2 0 0,0 1-1 16,-5-3-1-16,5 2 0 0,-4-2 0 0,4 0 1 15,0 3-1-15,0-3 0 0,0 0 0 0,0 0-1 16,0 0-3-16,-6-3-4 0,6 3-6 0,-5 0-6 16,5-2-9-16,-4-1-12 0,4 1-24 15,-6-2-34-15,2 2-49 0,-1-1-52 0</inkml:trace>
  <inkml:trace contextRef="#ctx0" brushRef="#br0" timeOffset="3518.32">22312 1393 24 0,'0'0'186'15,"-4"3"-47"-15,4-3-42 0,0 0-28 0,0 0-13 16,0 0-9-16,0 0-2 0,0 0-3 0,0 0-1 16,0 0-1-16,0 0 0 0,0 0-1 0,0 0-1 15,0 0 1-15,0 0 4 0,0 0 1 0,0-3 3 16,0 3 1-16,0 0-1 0,4 0-1 0,-4 0-3 15,0-3-3-15,0 3-7 0,5 0-5 0,-5-3-5 16,6 0-7-16,-2 1-3 0,1-1-5 0,5 0-1 16,-1-3-4-16,1 4 1 0,0-3-3 15,5-1 1-15,-1 3 1 0,1-2-3 0,0-3 0 16,4 2-1-16,1 0 0 0,-1 1 1 0,1 0 1 16,-1-1 0-16,1 1 0 0,0-1-1 0,4 1 0 15,-5 2 1-15,1-2 0 0,-5 1-1 0,4 1-2 16,1 1 2-16,-5 0-1 0,-1 2 1 0,6 0 1 15,-10 0 1-15,4 0 3 0,0 0 2 0,-4 2 2 16,1 0 4-16,-2 1 3 0,1 1 2 0,-5 1 3 16,-5 3-1-16,0 0-1 0,-5 3-3 0,0 1-2 15,-9 1-3-15,-1 1-2 0,-5 0-3 0,0 2-3 16,-4-2 1-16,-5 0-2 0,-1-1-1 0,1 1 0 16,5 0 2-16,-6-3-1 0,6 0-2 15,0-3-4-15,4 0 0 0,1-2-1 0,4-1-4 16,5-3-4-16,-5 4-7 0,6-6-3 0,-1 0-3 15,5 0-2-15,-5 0 1 0,6 0 1 0,-7 0 1 16,11 0 4-16,-4 0 5 0,-1-2 5 0,5 2 3 16,-5 0 2-16,5-4 1 0,0 4 1 0,0-2 1 15,5 2 1-15,-5-2-2 0,9-1-1 0,-4-3 0 16,5 3 3-16,0 1-1 0,0-4 1 16,0 3 1-16,4 1-1 0,-4-1 0 0,4 0 1 15,1 0 4-15,-5 1-2 0,5-1 0 0,0 3-1 16,-1-3 0-16,0 3 1 0,-4 3-1 0,5-3 0 15,-5 3-3-15,4-3 1 0,-4 5 1 0,0-2 2 16,0 0-1-16,0 2 0 0,-6 1 1 0,6-1 3 16,-10 1 0-16,5-1 1 0,0 3 1 0,-5-4 0 15,0 1 2-15,0 0 2 0,-5-2 3 0,0 0 0 16,5-1 3-16,-10 4 3 0,6-3 0 0,-1-1 2 16,-5 2-2-16,-5 1 1 0,1-2 0 15,-1 2-2-15,-5-2 0 0,6 3-3 0,-6-4-1 16,-5 1 0-16,6-1 2 0,-5 1-2 0,4 0 0 15,-4 0-1-15,5-1-1 0,-6-2-1 0,5 3 0 16,-4-3-1-16,-1 0-1 0,6 0-2 0,-6 0 0 16,6-3-1-16,-5 3-2 0,4-2-2 0,6 2-2 15,-6-3-7-15,5 0-10 0,1 0-17 0,-1 3-21 16,1-2-29-16,3-1-34 0,1 3-64 0,1-2-99 16,-1-2-83-16,5 4-41 0</inkml:trace>
  <inkml:trace contextRef="#ctx0" brushRef="#br0" timeOffset="9939.66">19611 554 37 0,'0'0'54'15,"0"0"-18"-15,0 0-11 0,0 0-9 0,0 0-7 16,0 0-2-16,0 0-3 0,0 0-3 0,5 0-1 16,-5 0 0-16,5 0 0 0,-5 0 0 0,5 0 0 15,-5 0 1-15,0 0 0 0,0 0-1 16,0 0 0-16,5 4 0 0,-5-4 3 0,0 0-1 0,0 0-1 16,0 0 0-16,5 0 0 0,-5 0 1 0,0 0 0 15,0 0 0-15,0 0-1 0,0 0 1 0,4 0 4 16,-4 0 3-16,0 0 2 0,0 0 4 0,0 0 2 0,6 0 2 15,-6 0 3-15,0 0 1 0,0 0 1 16,0 0 0-16,0 0 0 0,0 0 1 0,0 0 4 16,0 0-1-16,0 0 2 0,0 0 1 0,5 0-1 0,-5 0 1 15,0 0-1-15,0 0-2 0,0 0-3 0,0 0 0 16,0 0-4-16,0 0 0 0,4 0-2 0,-4 0-1 16,0 0-2-16,0 0-2 0,0 0 0 0,0 0 0 15,0 0 0-15,0 0 0 0,0 0 0 0,0 0-1 16,0 0 0-16,0 0-1 0,0 0 1 0,0 0-3 15,0 2 1-15,0-2-2 0,0 0 0 0,0 0 1 16,0 0 1-16,0 0 1 0,0 0 1 0,0 0 2 16,0 0 2-16,0 0-1 0,0 0 0 0,0 3-1 15,0-3-2-15,0 0 0 0,0 0-4 0,0 0-1 0,0 0-4 16,0 0 2-16,0 0-2 0,0 0 0 16,0 0-1-16,5 0-1 0,-5 0 0 0,0 0 0 15,5 0 0-15,-5 0 0 0,0 0 0 0,5 0 3 0,-5 0 0 16,5 0 2-16,0 3 1 0,-5-3 1 0,0 0 2 15,5 0 0-15,-1 0 0 0,-4 0-2 0,6 0 0 16,-6 0 0-16,4 3 0 0,-4-3-1 0,0 0-1 16,5 0 0-16,-5 0 0 0,5 0-2 0,-5 0 1 15,0 0-1-15,5 0-1 0,-5 0-1 0,5 2 2 16,-5-2-1-16,4 0 0 0,2 0 1 0,-6 3-2 16,5-3 0-16,-1 0 1 0,2 3 0 0,-2-3-3 15,1 0 0-15,-5 0 0 0,10 2 0 0,-5-2 0 0,-1 0 0 16,2 0-2-16,3 3 2 0,-4-3 0 15,0 0 0-15,0 3-1 0,-1-3 1 0,2 2 0 16,3-2 1-16,-9 0 0 0,6 4-2 0,-2-4 0 0,1 0 1 16,0 3-1-16,0-3 1 0,0 2-1 0,-1-2 0 15,2 3-1-15,3-3 1 0,-4 2 2 0,5 1 1 16,0-3-1-16,-6 3-2 0,6-3 0 0,-5 3 1 16,5 0-1-16,0-1 0 0,0-2-1 0,4 3-2 15,-4-3 1-15,4 2 2 0,-4 2 0 0,5-4 0 16,0 2 1-16,0-2-1 0,-1 3 0 0,0-3 1 15,1 3-1-15,-5-1 0 0,0-2 0 0,4 3-1 16,1-3 1-16,0 3 0 0,-5 0 0 0,4-3 0 16,1 3 0-16,0-1-1 0,-1-2 1 0,1 3 0 15,-1 0 0-15,-4-3-1 0,5 3 0 0,0-3 1 16,0 2-1-16,-2-2 1 0,2 3 0 0,0-3 0 0,-5 3 0 16,5-3 0-16,-1 3-1 0,-4-3 1 0,4 2 0 15,1-2 0-15,0 2 1 0,0-2 0 16,-5 3 0-16,-1-3 1 0,6 4 0 0,-5-4 0 0,-1 2-1 15,1-2 1-15,5 4-1 0,-6-4 0 0,1 2 0 16,0-2 2-16,0 2 0 0,0 1 0 16,-1 0 1-16,1-3-1 0,0 3 1 0,4-1-1 0,-4-2 0 15,5 3-2-15,-5 0-1 0,4 0-1 0,1-3 0 16,-1 3 1-16,1-1-1 0,0 1 1 0,0-1 1 16,-5-2 2-16,4 4-1 0,0-4 1 0,1 2 0 15,-5-2 4-15,5 2-2 0,-6-2-2 0,6 4 2 16,-5-4-1-16,0 0 0 0,-1 2 3 0,6-2-3 15,-5 0-2-15,5 3-1 0,-6-3 1 0,1 0 0 16,0 4 0-16,0-4-1 0,0 2-1 0,-1-2 0 16,1 0 2-16,0 2 0 0,0-2 0 0,4 3-1 15,-4-3-1-15,0 0 1 0,0 3 0 0,-1-3 0 0,1 0 0 16,0 0 0-16,0 3-1 0,-6-3 1 0,6 0-1 16,0 0 0-16,-5 0 1 0,0 2-1 15,0-2 1-15,4 0 1 0,-4 3 2 0,5-3-2 0,-5 0 0 16,5 0 1-16,-6 2 1 0,2-2 0 0,3 0 1 15,-4 0-3-15,0 4 0 0,0-4 1 0,5 0-1 16,-5 0 1-16,-1 2-2 0,2-2 0 0,3 3 0 16,1-3 0-16,-5 3 0 0,-1-3 1 0,6 0 0 15,-5 2-1-15,1-2-1 0,-2 0 1 0,1 3 1 16,5 0 2-16,-5-3-1 0,-1 0-1 0,2 3 0 16,-2-3 0-16,1 3 0 0,0-3 0 0,0 0-1 15,-5 0-4-15,5 2 2 0,-5-2 0 0,4 0 0 0,-4 0 1 16,6 3 0-16,-6-3 0 0,4 0 1 15,-4 0 1-15,5 3 0 0,-5-3-1 0,6 0 1 16,-6 0-1-16,4 3 0 0,1-3 1 0,0 0-1 0,-5 2 1 16,5-2 0-16,0 3 0 0,-1-3-1 0,2 0-1 15,-2 0 1-15,1 3-1 0,0-3 0 0,0 0-1 16,0 3-1-16,0-3 1 0,4 2 3 0,-3-2-1 16,-2 0-1-16,1 3 1 0,0-3 0 0,5 0 1 15,-6 3 1-15,2-3-2 0,3 2-1 0,1-2 0 16,-5 3 1-16,5-3 0 0,-5 4-1 0,-1-4 1 15,6 2-1-15,-5-2 0 0,5 3 0 0,-5-3 0 16,-1 2 0-16,2-2 0 0,-1 3 0 0,5-3 0 0,-6 0 1 16,1 0 0-16,0 3-1 0,0-3 1 15,0 0-1-15,-5 0 0 0,4 0 0 0,2 3 0 16,-2-3-1-16,1 0 1 0,-5 0 0 0,5 0-1 0,0 0 1 16,0 2 0-16,-5-2 0 0,5 0 0 0,0 0 1 15,-5 2 0-15,9-2-1 0,-3 0 1 0,-2 0 0 16,6 4 0-16,-5-1-1 0,0-3 0 0,5 2 0 15,-1-2 1-15,-4 0-1 0,5 4 0 0,-5-4-1 16,4 2 2-16,-3-2 0 0,-2 0 0 0,1 2 1 16,5-2 0-16,-5 0-1 0,5 3 1 0,-5-3-1 15,-1 3 0-15,6-3-1 0,-5 3 0 0,-5-3-1 16,5 2-1-16,0-2 1 0,0 3 1 0,-1-3-1 16,-4 0 1-16,6 3 1 0,-2-3 1 0,1 0-1 0,-5 3 2 15,5-3-2-15,0 0 1 0,-5 0-1 16,5 0 0-16,-5 3-1 0,5-3 0 0,-5 0 0 15,5 0 0-15,-5 2 3 0,5-2-2 0,-1 0-1 0,2 0 2 16,-6 3-2-16,4-3 0 0,6 0 1 0,0 0-1 16,-5 0-2-16,4 3 1 0,-9-3 1 15,5 0-1-15,0 3 1 0,0-3 0 0,0 0 1 16,0 2-1-16,4-2 2 0,-3 2-2 0,3-2 0 16,1 4 1-16,-5-4-1 0,5 2 0 0,-1-2 0 15,1 4 0-15,0-4 0 0,0 0 0 0,0 2-1 16,-1-2 1-16,1 0 0 0,-5 3-3 0,5-3 2 15,-1 0 1-15,-3 2 0 0,3-2 0 0,-4 0 1 16,0 0 0-16,0 0-1 0,-1 0 2 0,2 3-3 16,-2-3 1-16,1 0 0 0,1 0-1 0,-2 0 0 15,1 0-2-15,0 0 2 0,-5 0 1 0,0 3 0 16,0-3 0-16,5 0 0 0,-5 3 1 16,5-3 0-16,-5 0 2 0,5 0-2 0,0 0 0 15,-1 0-1-15,1 2 0 0,0-2 0 0,-5 0 0 16,5 0 0-16,0 3 0 0,0-3 0 0,0 0 0 15,-1 0-1-15,2 0 1 0,-6 0 1 0,4 0-1 16,1 3 0-16,0-3 1 0,0 0-1 0,0 0 2 16,5 3-1-16,-5-3 1 0,-1 0-1 0,-4 0-1 15,6 0 0-15,-2 0 0 0,1 0 0 0,5 2 0 16,-5-2 0-16,-1 0-1 0,2 0 1 0,-2 0-1 16,1 0 1-16,0 0-1 0,0 4 1 0,0-4 0 15,-1 0 0-15,2 0 0 0,-2 2 0 16,1-2-1-16,1 0-1 0,3 0 1 0,-4 3 1 0,0-3 0 15,0 0 0-15,5 0 0 0,-6 3 0 16,1-3 0-16,0 0 1 0,0 2 1 0,5-2 0 16,-5 3-1-16,-1-3 0 0,7 0-1 0,-7 0 0 15,1 0 0-15,0 3 0 0,5-3 0 0,-10 0-1 16,10 2 0-16,-10-2 1 0,9 0 0 0,-4 0 2 16,-5 0-2-16,5 0 1 0,0 4 1 0,0-4-1 15,-5 0 0-15,0 0 1 0,5 2-2 0,-1-2 1 16,-4 0 0-16,6 0-1 0,-6 0 0 15,0 0 0-15,4 0 0 0,-4 0 0 0,5 0 0 16,1 3 0-16,-6-3-1 0,4 0 1 0,-4 0 0 16,5 0-1-16,-5 0 1 0,4 0 0 0,-4 0 0 15,6 0 0-15,-6 0-1 0,0 0 0 0,5 0 1 16,-5 0 0-16,4 0 0 0,-4 0-1 0,0 0 1 16,0 0 0-16,0 0-1 0,0 0 1 0,0 0 0 15,0 0 0-15,0 0 0 0,6 2 1 0,-6-2-1 16,4 0-1-16,-4 0 1 0,0 0 0 15,5 0 0-15,-5 0 0 0,5 0 0 0,-5 0 0 0,0 0 0 16,0 0 0-16,0 0 3 0,0 0-2 16,0 0-1-16,0 0 0 0,0 0 0 0,0 0 0 15,0 0 0-15,5 0 0 0,-5 0 0 0,0 0-2 16,0 0 1-16,0 0 0 0,5 0 1 0,-5 0 0 16,0 0 0-16,4 0-1 0,-4 0 1 0,0 0 1 15,0 0 0-15,0 0 0 0,0 0-1 0,0 0 0 16,0 3 1-16,0-3-1 0,0 0 0 0,0 0 0 15,0 0 0-15,0 0 0 0,0 0 0 0,0 0 3 16,0 0-1-16,0 0 1 0,0 0-2 0,0 0 1 16,0 0-1-16,0 0 1 0,0 0-1 0,0 0-4 15,0 0-1-15,0 0 2 0,0 0 0 16,0 0 0-16,0 0 0 0,6 0-4 0,-6 0 3 0,0 0 1 16,0 0 3-16,0 0-1 0,0 0 0 15,0 0 0-15,0 0 3 0,0 0 0 0,0 0-1 16,0 0-1-16,0 0 0 0,0 0 0 0,0 0-1 15,0-3 0-15,0 3 0 0,0 0 1 0,0 3-1 16,0-3 0-16,0 0-1 0,0 0 2 0,0 0-1 16,0 0 1-16,0 0 1 0,0 0 0 0,0 0-1 15,0 0 2-15,0 0 1 0,0 0-1 0,-6 0 0 16,6 0 0-16,-4 0-5 0,4 0-10 16,-5 0-12-16,0 0-17 0,-5 3-25 0,0-3-27 15,1 3-35-15,-10 2-55 0,4 0-93 0,-10-1-77 16,6-1-36-16</inkml:trace>
  <inkml:trace contextRef="#ctx0" brushRef="#br0" timeOffset="17853.75">19655 571 11 0,'0'0'23'0,"0"0"-4"16,5 0-6-16,-5 0-5 0,0 0-3 0,0 0-3 15,0 0-1-15,0 0-2 0,0 0 1 0,0 0 0 16,0 0 1-16,0 0 0 0,0 0 0 0,0 0 1 16,0 0-1-16,0 3 2 0,0-3-1 0,0 0 0 15,0 0 0-15,0 0 1 0,0 0 1 0,0 0-1 16,0 0 1-16,0 0-2 0,0 0-1 15,0 3 3-15,0-3-2 0,0 0 1 0,5 2 1 16,-5 1-1-16,5-3 1 0,0 3 2 0,0-1 0 16,-5 5 0-16,5-5 2 0,-1 3 1 0,2 1 2 15,-2-3 2-15,-4 2 2 0,10 0 4 16,-5 4 1-16,0-4 2 0,-1 4 1 0,-4-4 2 16,6 4 2-16,-6-4 0 0,5 3 0 0,-5 1-1 15,4 1-1-15,-4-1-3 0,0-1-1 0,0 3-3 16,0-3-3-16,0 3-2 0,0 0-4 15,0 0-2-15,6 0 0 0,-6 3-2 0,0-3-1 16,0 3-1-16,0-1 2 0,4 1-1 0,-4-4-2 16,5 5 0-16,-5-4 0 0,5 0-1 15,-5 0 2-15,5 0 1 0,-5-3-2 0,0 0 3 16,0 0 1-16,5 1 2 0,-5-3 1 0,4 2 1 16,-4-3-1-16,6 0 1 0,-6 1 1 15,0-1 3-15,0 1-1 0,0-1-2 16,0 1 1-16,0 0 1 0,0-1-2 0,0 0-1 15,0 1-3-15,-6-3-2 0,6 2-2 0,0-2 1 16,-4 2-2-16,4-1 0 0,0 1 0 16,0-3-1-16,-5 1 0 0,5 2 0 0,0-1 1 15,0-2-1-15,0 1 0 0,0 2-1 0,0-2 0 16,0 0 1-16,5 2-1 0,-5-2 0 16,4 0 0-16,-4 3 0 0,6-1 0 0,-6 0 0 15,0 1-1-15,4-1 0 0,-4-2 0 16,5 2 0-16,-5-1 1 0,0 1-1 0,5-2 1 15,-5-1 0-15,5 1 0 0,-5 0 0 0,0-3 1 16,0 3 0-16,0-3 0 0,0 0 2 16,0 2-3-16,0-2 1 0,0 0-1 0,0 0 1 15,0 0 0-15,0 0-1 0,0 0 0 16,5 0-1-16,-5 0 1 0,0 3 1 0,0-3 0 16,0 3-1-16,0-3 0 0,4 2 0 0,-4-2 0 15,0 3 1-15,6-3 0 0,-6 0-3 16,4 3 1-16,-4-3 1 0,0 0 2 15,5 3-1-15,-5-1-1 0,0-2 0 0,0 3 0 16,0-3 0-16,0 0 0 0,0 3-1 0,0-3-2 16,6 2 2-16,-6-2 1 0,0 4 0 15,4-4 0-15,-4 3 0 0,5-1 0 0,-5 1 0 16,5 2-2-16,-5-2 1 0,0 0 1 16,5-1 0-16,0 1-1 0,-5 0 1 0,4-1 0 15,-4 4 1-15,6-3 2 0,-6 2 1 0,0-2 1 16,0 3 2-16,0-1 1 0,0 0 2 15,4 4 0-15,-4-4 1 0,0 1-1 0,0 0 0 16,0-1-3-16,0 0-1 0,0-2-1 16,5 3 0-16,-5-3-1 0,5-1 0 0,-5 0 0 15,0 1-2-15,5-3 3 0,-5 4-3 0,0-2 0 16,5-2 0-16,-5 3-1 0,0-3-1 16,0 3 0-16,0-1 0 0,0-2-2 15,5 3 1-15,-5 0 0 0,5 0 1 0,-5-1 2 0,0-2 0 16,0 3 0-16,0 0-2 0,0-3 4 15,0 3-2-15,4-1-1 0,-4 1 0 16,0 0 1-16,0-3 0 0,5 2 0 0,-5-2-2 16,0 4 1-16,0-4 1 0,0 0-1 15,0 0 1-15,0 2-3 0,0-2 2 0,5 2 0 16,-5 2 1-16,5-2 1 0,-5 1-1 0,0-3 0 16,0 3 0-16,0 0-1 0,0-1 0 15,0-2 0-15,0 3 0 0,0 0-2 0,5-3 2 16,-5 3 0-16,5-3 2 0,-5 2-1 15,0 1-1-15,5-1 1 0,-5-2-2 0,0 4 4 16,0-2-4-16,0 1 1 0,0-3 0 0,5 3 1 16,-5-1-1-16,5-2 0 0,-5 3 0 15,0-3-1-15,0 3 1 0,0-3 0 0,0 3-1 16,0-3 0-16,0 0 0 0,0 0 1 0,0 0 0 16,0 3 0-16,0-3 0 0,0 0-1 15,0 0 1-15,0 0-1 0,0 0 2 16,0 0-1-16,0 0 1 0,0 0-1 0,0 0-2 15,0 0 1-15,0 0 1 0,0 0 0 0,0 0-1 16,0 0 0-16,0 0-1 0,0 0 0 16,0 2 3-16,0-2-2 0,0 0 0 0,0 0 0 15,0 0 1-15,0 0 1 0,0 0-1 0,0 0 1 16,0 0-3-16,0 0 1 0,0 0 0 16,0 0-1-16,0 3 1 0,0-3 1 0,0 0-1 15,0 3 1-15,0 0 1 0,0-3 0 16,0 0-1-16,0 2-2 0,0 1 0 15,0-3 1-15,0 3 1 0,0-3 2 0,0 0-2 16,0 3-1-16,0-1 1 0,0-2 2 0,0 3-2 16,0-3 1-16,0 3-2 0,0-3-5 0,0 3 3 15,0-3 2-15,0 2-1 0,0-2 1 16,0 0 0-16,0 0 0 0,0 4 1 0,0-4 1 16,0 0-1-16,0 0 0 0,0 0-1 15,0 0 1-15,0 0 1 0,0 0-1 0,0 0 0 16,0 0 1-16,0 0 1 0,0 0-1 15,0 0 1-15,0 0-1 0,0 0 0 0,0 0-1 16,0 0 0-16,0 0 0 0,0 0 0 0,0 0-1 16,0 0 0-16,0 0 1 0,0 2 0 15,0-2-1-15,0 0 2 0,0 0-2 0,0 2 1 16,0-2 2-16,5 0-2 0,-5 3-1 0,0-3 0 16,0 0 1-16,0 0-2 0,0 0 0 15,0 3 0-15,0-3-1 0,0 0 2 0,0 0 0 16,0 3 0-16,0-3 1 0,0 0 0 15,0 3 2-15,-5-3-1 0,5 0-1 0,0 0 0 16,0 0-1-16,0 0 1 0,0 2-1 16,0-2 0-16,0 0 0 0,5 0 0 0,-5 0 0 15,0 0 0-15,0 0 0 0,0 0 0 0,0 0 0 16,0 0 0-16,0 0 1 0,0 0-1 16,0 0 0-16,0 0 0 0,0 0 0 15,0 0-1-15,0 0 1 0,0 0 0 0,0 0 0 16,0 0-1-16,-5 0 1 0,5 0 0 0,0 0 0 15,0 0 0-15,5 0-1 0,-5 0 3 16,4 2-1-16,-4-2 1 0,0 0-1 0,0 0-1 16,0 0 0-16,5 0 1 0,-5 4 0 0,5-4-4 15,-5 0 1-15,5 0 1 0,0 0 1 16,0 0 0-16,-5 0-2 0,0 0 0 0,5 0 2 16,-1 0 0-16,-4 0 0 0,6 0 0 15,-2 0 1-15,1-4-1 0,0 4 2 0,5 0 0 16,-6 0-2-16,2-2 0 0,3 2 0 15,-3-2 0-15,3 2 0 0,6 0 0 0,-5-3 0 16,4 3 0-16,-4-3 3 0,4 3-1 0,-3 0-1 16,-2 0-1-16,1-3 0 0,0 3 0 15,-1 0 0-15,6 0 1 0,-5-3-2 0,5 3 0 16,-6-2-1-16,1 2 1 0,5 0 1 0,-6 0 0 16,1 0 0-16,5-2 0 0,-6 2-1 15,-3-4 1-15,3 4 4 0,1-2-3 16,-1 2-1-16,6 0 1 0,-5-3-1 0,0 3 0 15,0-3 0-15,0 3 0 0,-1 0-2 0,1-3 0 16,0 3-2-16,-1 0 4 0,2 0-1 16,-7-2 0-16,6 2 1 0,0 0-1 0,-5 0 1 15,4 0 1-15,1 0 1 0,0 0 0 0,-5 0-1 16,4 0-3-16,2 0 1 0,-7 0 2 16,6-3 0-16,0 3 0 0,-5 0-1 0,4 0 1 15,1 0-1-15,0 0 3 0,0 0-1 16,0 0-1-16,-1-3 0 0,1 3-1 0,5 0 0 15,-6 0 0-15,6 0 0 0,-5-3 0 16,0 3-1-16,-1 0 0 0,1 0-1 0,0 0 2 16,0 0-1-16,5 0 0 0,-5 0 1 0,-1 0 0 15,6 0 0-15,-5 0 1 0,4 0 1 16,-4 0 0-16,0-2 0 0,-1 2-1 0,1 0 0 16,5 0-1-16,-10 0 1 0,9 0-1 15,-9 0 0-15,5 0 0 0,-5-3 0 0,5 3 1 16,-1 0-1-16,1-3 0 0,-5 3 2 15,5 0-1-15,0 0 0 0,-1-3-1 0,1 3 0 16,-5 0 0-16,5 0 0 0,-1-2 0 0,1 2-2 16,-5-3 1-16,5 3 1 0,0 0 1 15,-5 0 0-15,4-3-1 0,-3 3 0 0,3-3 0 16,1 3 1-16,-5-3-1 0,5 3 0 16,-1-2 0-16,-4 2 0 0,5 0 0 0,0-3 1 15,-5 3-1-15,5 0 0 0,-6 0 0 0,1-3 0 16,0 3 0-16,5 0 0 0,-5 0 0 15,0-2 0-15,-1 2 0 0,6-4-1 0,0 4 1 16,-5-2-1-16,4 2 1 0,-3-3 0 16,-1 3 0-16,4-2 0 0,-4 2 2 0,5 0 0 15,-5-3-1-15,4 3-1 0,-3-3 0 0,-2 3 0 16,1-3 0-16,5 3-1 0,-5 0-1 16,-1-2 1-16,2 2 0 0,3-3 1 0,-3 3 0 15,-2 0 0-15,1 0 0 0,0 0 0 16,5-3 0-16,-6 3 0 0,2 0 0 0,-2 0-1 15,1 0 0-15,5 0 0 0,-5 0 1 16,5 0 0-16,-6-3-1 0,1 3 3 0,5-2-1 16,-5 2 0-16,0 0 0 0,5 0-1 0,-6-4 0 15,2 4 0-15,-2 0 1 0,6-2-3 16,-5 2 1-16,0 0 0 0,5 0 1 0,-6-2 0 16,2 2 0-16,3 0 0 0,-4 0 1 15,5-4 0-15,0 4 0 0,-5 0-1 0,5 0 0 16,-1-2 0-16,1 2 0 0,-5 0-1 15,-1 0 0-15,6-3 1 0,0 3 0 0,4 0 0 16,-3-3-1-16,-1 3 1 0,4-2 1 0,0 2 0 16,-4-3 0-16,5 3 0 0,0-3-1 15,-6 3 0-15,6 0 2 0,0-3-1 0,-1 3 0 16,-4-2 0-16,5-1 0 0,-6 3 1 16,6 0 1-16,-5 0 0 0,5 0 2 0,-6 0-1 15,6-6 0-15,0 4-1 0,-5 2 0 16,4-3-1-16,-4 0 1 0,5 3-1 0,-5-2-1 15,4 2 0-15,1-4 1 0,-1 1 0 0,1 3 2 16,-5-2 0-16,5 0-1 0,-1-1 1 16,1 3 0-16,-6-3 1 0,6 0 0 0,0 0 1 15,-1 1 1-15,1 2 2 0,0-3 0 0,0 0 1 16,-6 1-1-16,6 2-1 0,-1-4 1 16,1 2-1-16,-5 2-5 0,5-3 0 0,-1 3 1 15,1-3-1-15,-1 1 2 0,-4-1-2 16,5 3 1-16,-6-3 0 0,2 1 2 15,-1 2-1-15,-1-4 0 0,1 4-3 0,-1-2 3 16,1-1 1-16,0 1 1 0,0 2 0 0,4-3 0 16,-3 0-2-16,-2 0 2 0,1 3 1 0,-1-3-2 15,1 3 0-15,0 0-1 0,-5-2-1 16,5 2-1-16,-5 0 2 0,-1-3-3 16,7 3 0-16,-7 0 0 0,1-3 0 0,0 3-1 0,5 0 0 15,-5 0 0-15,0 0-1 0,4-2 0 16,-4 2 5-16,5 0-2 0,-5-4-1 15,4 4-1-15,-3 0-1 0,3 0 0 0,-3-2 1 16,3 2 0-16,-5 0-2 0,2 0 1 16,3 0 0-16,-9-3 0 0,6 3 1 0,-6 0 0 15,4-3 0-15,-4 3 0 0,5 0 0 0,0 0 1 16,0-2-1-16,0 2 1 0,-1 0 0 16,2 0 0-16,-6-3-1 0,4 3 2 0,1 0 0 15,0 0-2-15,0-3 1 0,-5 3 0 0,5 0 0 16,-5 0-1-16,0 0-1 0,5 0 1 15,-5 0-1-15,0 0 1 0,0 0 0 16,0 0 1-16,0 0-1 0,5 0 1 0,-5 0 2 16,0 0-3-16,0-2 1 0,0 2-1 0,0 0-1 15,0 0 0-15,0 0 0 0,0 0 0 16,0 0-1-16,5 0 3 0,-5 0-1 0,4 0 1 16,-4 0 0-16,6-3 0 0,-6 3-1 0,0 0 0 15,4 0 0-15,1-3-1 0,-5 3 0 16,5 0 0-16,-5 0 1 0,5 0 0 0,-5 0 0 15,0 0 1-15,0 0 0 0,0 0 0 16,0 0 1-16,0 0-3 0,0-2-2 0,0 2 2 16,5 0 2-16,-5-3 0 0,5 3 1 15,0 0-1-15,-1 0 0 0,-4-4 5 0,0 4 1 16,5 0-2-16,-5 0-4 0,5 0 0 0,-5 0-1 16,5 0 0-16,0-2-1 0,0 2-3 15,-5 0 2-15,5-3 1 0,-1 3 1 0,-4 0 0 16,0-3 0-16,6 3 0 0,-6 0 0 15,5 0 1-15,-5 0-1 0,0 0 0 0,0 0-1 16,0 0 0-16,0 0 0 0,0-2 0 16,4 2 0-16,-4 0 2 0,5 0-1 0,-5-3-1 15,5 3 1-15,-5 0 0 0,5 0 1 0,-5-3 0 16,5 3-1-16,-5 0-1 0,0 0 1 16,0 0-1-16,0 0 1 0,0 0 0 0,0 0 0 15,0 0-1-15,0 0-3 0,0 0 2 16,5 0-1-16,-5-3 1 0,5 3 0 0,-5 0-1 15,0 0 1-15,4 0 1 0,-4 0 1 0,6 0 0 16,-6 0 1-16,4-2-1 0,1 2 0 16,-5 0 2-16,0 0 0 0,5-3-1 0,-5 3 0 15,0 0 0-15,0 0-2 0,0 0 0 16,0 0 0-16,0 0 0 0,5 0-1 0,-5 0 1 16,0 0 0-16,0 0-1 0,0 0 2 0,0 0 0 15,5 0-1-15,-5 0 0 0,0 0 2 16,0 0-1-16,0 0 0 0,0 0 0 0,0 0 0 15,0 0 0-15,0 0 3 0,0 0-2 0,0 0-1 16,0 0-1-16,0 0 3 0,0 0-3 16,0 0 1-16,0 0-1 0,0 0-4 15,0 0 2-15,0 0 1 0,0 0 0 0,0 0-1 16,0 0 1-16,0 0 0 0,0 0 2 16,0 0 0-16,0 0 1 0,0 0-1 0,0 0 1 15,0 0-1-15,-5 0 0 0,5 0-1 0,0 0 2 16,0 0-1-16,0 0 0 0,0 0-1 15,0 0-2-15,0 0 1 0,0 0 1 0,-5 0 0 16,5 0-2-16,0 0 2 0,0 0 1 16,0 0 2-16,0 0 2 0,0 0-3 0,0-3 0 15,0 3-4-15,-5 0 1 0,5-2-1 0,0-1 0 16,0 0-2-16,0 3 1 0,0-3 1 16,0 1 0-16,0 2 1 0,0-3 0 0,5 3-1 15,-5 0 0-15,5-3-1 0,-5 3 0 0,0-2 0 16,5 2 0-16,-5 0 1 0,0-4-2 15,0 4-4-15,0 0-3 0,0 0-7 16,-5 0-8-16,5 0-16 0,0 0-22 0,-5 4-27 16,0-4-37-16,-4 0-60 0,-1 0-107 0,0 0-97 15</inkml:trace>
  <inkml:trace contextRef="#ctx0" brushRef="#br0" timeOffset="19319.39">22499 967 8 0,'4'0'20'0,"-4"0"-4"0,0 3-1 16,5-3 1-16,-1 0 4 0,2 0 5 15,-6 2 8-15,9-2 3 0,-3 0 6 0,-2 0 4 16,6 3 2-16,0-3 4 0,0 0-1 0,-1 0-2 16,-4 0-4-16,5 3-5 0,0-3-4 15,-5 0-4-15,5 0-4 0,-6 0-3 0,1 3-7 16,0-3-5-16,0 0-1 0,5 0-5 0,-5 0-1 15,-1 2 0-15,1-2 0 0,0 0-1 16,-5 3 1-16,5-3-1 0,0 0 0 0,0 3 2 16,0-1-3-16,-1-2-1 0,2 4 1 15,-1-4 0-15,4 3-1 0,-4-1-1 0,0-2 1 16,0 2 0-16,-5 1 1 0,5-3-1 0,0 3 1 16,-5-3-1-16,4 3 0 0,-4-3 0 15,6 3-2-15,-6-3 1 0,4 2 2 0,1-2-2 16,0 3 1-16,-5-3 0 0,5 3-2 15,0-3 1-15,-1 2 1 0,-4-2-2 0,6 3 1 16,-2-3 0-16,1 0-1 0,-5 0 0 16,6 4 0-16,-6-4-1 0,4 2 0 0,1-2 0 15,0 0 0-15,0 0 0 0,-5 3 0 0,0-3 2 16,5 0 0-16,-5 2 0 0,4-2 1 16,-4 0 1-16,6 0-1 0,-6 0 1 0,4 0-2 15,-4 0 0-15,5 0 1 0,-5 0-2 16,5 0 0-16,-5 0 0 0,0 0 2 0,5 0-1 15,-5 0-2-15,0 0 2 0,0 0 0 0,5 3-1 16,-5-3 1-16,0 0-1 0,4 0 2 16,2 0-1-16,-2 0 1 0,1 3 1 15,-5-3-1-15,5 0 2 0,-5 0 0 0,0 0-1 16,5 0-1-16,-5 0 1 0,5 0 0 0,-5 0-1 16,5 0 0-16,-5 0 0 0,5 0-1 0,-5 0 0 15,0 0 0-15,0 0 0 0,5 0 1 16,-5 2-2-16,5-2 0 0,-5 0-1 15,5 0 2-15,-5 0 3 0,0 4 0 0,0-4 1 16,0-4-3-16,0 4 4 0,0 0 0 0,0 0 0 16,0 4 0-16,0-4 0 0,0 0 0 15,0 0-3-15,0 0 1 0,0 0-1 0,0 0-2 16,0 0 0-16,0 0 0 0,0 0-2 16,0 0 1-16,0 0 0 0,-5 0 1 0,5 0-1 15,-5 0 1-15,5 0 0 0,-5 0-4 0,5 2-9 16,-5-2-12-16,0 3-19 0,-5-3-27 15,0 0-57-15,0 0-110 0,-4-3-110 0</inkml:trace>
  <inkml:trace contextRef="#ctx0" brushRef="#br0" timeOffset="20102.88">22679 1101 49 0,'5'0'88'0,"-1"0"-28"0,-4 0-18 0,6 0-8 16,-6 0-9-16,5 0-4 0,-5 0-1 16,0 0-1-16,4 3-2 0,-4-3-2 0,5 0 0 15,0 0-2-15,-5 0 1 0,5 0 0 16,-5 0-2-16,5 0 0 0,-5 0 1 0,5 0-1 16,0 0-1-16,-1 0 0 0,2-3-1 15,-6 3 0-15,4 0-1 0,1 0 0 0,0 0-1 16,-5 0-1-16,5 0-2 0,-5 0 0 0,0 0-3 15,5 0 2-15,-1 0-2 0,2 0-2 16,-6 3 0-16,4-3 0 0,1 0 1 0,-5 0-2 16,6 0 2-16,-2 0 1 0,1 0 1 15,5 0 4-15,-5 0-2 0,-1 0 1 0,2 0 0 16,-2 0 3-16,-4 0-2 0,5 0 0 0,0 0-2 16,0 0 0-16,0 0 0 0,-5 0-2 15,4 0 1-15,-4 0-2 0,6 0 1 0,-6 0 1 16,4 0 2-16,1 0-2 0,0 0 0 15,-5-3 0-15,5 3 0 0,0 0 0 0,0 0 0 16,0 0 0-16,0 0-3 0,0 0 0 0,0 0 1 16,-5 0 0-16,4 0-1 0,1 0 0 15,-5 0-1-15,5 0 0 0,0 0 0 0,-5 0 0 16,0 0 1-16,5 0 0 0,0 0 0 16,0 0 0-16,-1 0 1 0,-4-2-1 0,6 2 0 15,-2 0 1-15,1 0-3 0,0 0 2 16,0 0 0-16,0-3 0 0,-1 3 0 0,2-3-1 15,-1 3 1-15,-5-2 0 0,4-1-1 0,2 3-1 16,-6-3-6-16,0 3-12 0,-6 0-20 16,6-2-56-16,-4 2-123 0,-1-4-101 0</inkml:trace>
  <inkml:trace contextRef="#ctx0" brushRef="#br0" timeOffset="23167.2">20427 632 115 0,'0'-3'102'0,"-5"3"-31"16,5 0-18-16,-5 0-12 0,5 0-9 0,-4 0-5 15,4 0-4-15,0 0-4 0,0 0-5 0,-5 0-4 16,5 0-3-16,0 0-2 0,0 0 0 16,0 0 1-16,0 3-5 0,0-3 0 0,0 0-1 15,0 0 1-15,0 0 0 0,0-3 0 0,0 3-1 16,0 0-1-16,0 0-1 0,0 0 0 0,0 0-2 16,0 0-4-16,0 0-6 0,0 0-8 0,0 0-11 15,5 0-14-15,-5 0-26 0,0-3-37 0,0 3-41 16</inkml:trace>
  <inkml:trace contextRef="#ctx0" brushRef="#br0" timeOffset="24267.2">20368 546 18 0,'0'3'131'0,"-4"-3"-34"16,4 3-21-16,0-3-14 0,-5 0-9 16,5 0-5-16,0 0-1 0,0 0-5 0,0 0-2 15,0 0-4-15,0 0-6 0,0-3-2 0,0 3-3 16,0 0-4-16,0 0-4 0,0 0-3 0,0 0-1 16,0-3-5-16,0 3-1 0,0 0-1 0,0 0-4 15,0 0-1-15,5 0-2 0,-5 3-1 16,4-3 1-16,6 0 0 0,-5 3-1 0,5-1 0 15,-1 2 1-15,6-2 1 0,0 4 0 0,0-1 0 16,-1 1 0-16,6-1 0 0,-1 0 0 16,1 4 0-16,0-4 1 0,-1 1-1 0,0 2 1 15,1-3 1-15,-5 1-1 0,4 0-1 0,1-1 1 16,-6 1-1-16,1-1 1 0,-1 1-1 0,-3-3 1 16,3 2-1-16,-4-2 1 0,0 2 0 0,0-3-1 15,-6 1 1-15,1 1-1 0,5-4 1 0,-5 2-1 16,-5-2 1-16,4 4-1 0,2-4 0 15,-6 0 1-15,0 0-1 0,5 0 0 0,-5 2 0 16,0-2 0-16,0 0 0 0,0 0 1 0,0 0 0 16,0 0-1-16,0 0 0 0,0 0 0 0,0 0 1 15,0 2 0-15,0-2 0 0,0 0-1 0,0 0 0 16,0 0 0-16,0 0 1 0,0 0 0 16,-5 0 1-16,5 0 0 0,0 0 0 0,0 0 0 15,0 0 0-15,0 0 0 0,-6 0 0 0,6 0-2 16,-4 0 0-16,4 0 1 0,-5 0 0 15,0 0 0-15,0 0 0 0,5 0 0 0,-9 0 1 16,3 0-1-16,2 0 1 0,-6 3-1 0,5 0 0 16,-4 0 0-16,-1-1 0 0,-1 1-1 0,2 3-1 15,-6-1 1-15,5 4-1 0,-4-5 1 16,4 5 0-16,-4-3 0 0,-1 2 0 0,5 0 0 16,-5 0 1-16,-4-2-1 0,4 2 0 0,0 0 1 15,1-2-1-15,-6-1 0 0,5 1 1 0,1-1-1 16,4-2 3-16,-4 2-1 0,-1-5-2 15,0 3 0-15,0-3 0 0,6 0 0 0,-1 0 0 16,0 0 0-16,5 0-2 0,1-3 0 0,-1 3 1 16,0 0-4-16,0-2-5 0,5 2-6 0,0-3-7 15,0 0-10-15,5 1-15 0,5-1-17 0,-6 0-31 16,6 3-49-16,0-3-82 0</inkml:trace>
  <inkml:trace contextRef="#ctx0" brushRef="#br0" timeOffset="25148.96">21292 414 66 0,'0'0'43'0,"0"0"-18"15,-5 0-11-15,5 0-5 0,0 0-5 0,0 0-4 16,0 0-2-16,0 0-7 0,0 0-5 0,0 0-12 16,0 0-21-16</inkml:trace>
  <inkml:trace contextRef="#ctx0" brushRef="#br0" timeOffset="30374.07">21219 395 140 0,'-6'-2'98'16,"6"-1"-37"-16,-4-2-18 0,-1 1-14 0,5 2-6 16,-5-1-4-16,5 0-5 0,-5 1-1 15,5 2-2-15,0 0 0 0,0-3-4 0,0 3 0 16,0 0 0-16,0 0-2 0,-5-2-1 0,5 2 1 16,0 0-2-16,0 0 0 0,0 0-2 0,0 0 2 15,0 2 1-15,-5-2-1 0,5 0 1 16,0 3 0-16,0-1-1 0,0 1 1 0,-5 2-1 0,5-1 2 15,0 1-2-15,-4 0 0 0,4 1-2 16,0-1 1-16,0 3-1 0,0 1 2 0,0-1-2 16,0 3 0-16,4 0-1 0,-4 3 0 0,5-3 1 15,5 2-1-15,-5 2 0 0,0-2 1 16,0 1 1-16,-1-1 1 0,2-1 1 0,-2-1 0 16,1 2-2-16,0-4-1 0,0 1 1 0,-5-1-1 15,0-1 0-15,5-2-1 0,-5 2 1 0,4-3-1 16,-4 1 0-16,0-3 1 0,0 2 0 15,0-2 0-15,0 2-1 0,0-2 0 0,0 0-2 16,0 0 0-16,0-3-3 0,0 2-4 0,0-2-4 16,0 2-5-16,0-2-7 0,0-2-10 15,0 2-12-15,0-2-31 0,0-4-54 0</inkml:trace>
  <inkml:trace contextRef="#ctx0" brushRef="#br0" timeOffset="31336.41">21247 390 36 0,'6'0'42'15,"3"-2"-15"-15,-9 2-9 0,6-3-8 0,-2 3 2 0,1-4-1 16,0 4 1-16,0 0-1 0,0 0-1 15,-5-2 1-15,4 2-1 0,2 0 2 0,-2 0-2 16,1 0-1-16,-5 0 0 0,5 0 0 0,0-3 0 16,0 3 1-16,-1 0-1 0,2-3 0 0,-6 3 0 15,4 0-2-15,1 0-1 0,1 0 1 16,3 0-2-16,-4 3 1 0,0-3-2 0,0 3-1 16,5-3 4-16,-1 2-3 0,-4-2 1 0,0 4 0 15,0-1-1-15,-5-1-1 0,0 1 0 0,5-1 1 16,-5 1-2-16,5 0 4 0,-1 2 0 0,-4-2 1 15,0 2-3-15,0 2 2 0,0-2 0 16,-4 3-1-16,-1 0 0 0,0 0-3 0,0-2 0 16,-5 2 0-16,5 1 1 0,-5-1-1 0,1-3 0 15,4 0 0-15,-5 4-1 0,0-3-1 16,5-4 0-16,-5 4 1 0,6-4-1 0,-6 1 1 16,5 0 0-16,-4-3 0 0,9 3 0 0,0-3 1 15,-6 0 1-15,6 0 1 0,-4 2 0 0,4-2-1 16,0 0-2-16,-5 0 2 0,5 0 0 15,-5 0-2-15,5 0-1 0,-5 0 1 0,5 0-1 16,0 0 1-16,0 0-1 0,0 0 1 0,0 0-1 16,0 0 0-16,0 0 0 0,0 0 0 0,0 0 0 15,0 0 0-15,0 0 0 0,0 0 1 0,0 3-1 16,0-3 0-16,0 0 0 0,0 0 0 16,0 0 0-16,0 0 0 0,0 0 0 0,0 0-1 15,0 0 1-15,0 0 0 0,0 0 0 0,0 0-1 16,0 0 1-16,0 0-1 0,0 0 1 0,0 0 0 15,0 0 0-15,0 3 0 0,-5-3 0 0,5 0 1 16,-4 2 2-16,-2-2-2 0,6 4 2 16,-5-2 1-16,1-2 1 0,-2 0 0 0,2 3 0 15,4-1 1-15,-5-2 0 0,5 3 1 16,0-3-5-16,-5 0 0 0,5 0-1 0,0 0 0 0,0 0-1 16,0 3-1-16,0-3 0 0,0 0-1 15,0 0 2-15,0 0-1 0,5 0 1 0,-5 0-1 16,5 0 0-16,-1 0 0 0,6 2 0 0,-5-2-1 15,1 0 1-15,3 0 1 0,-4 4-1 16,5-4 0-16,0 2 2 0,-1-2 0 0,6 3-1 16,-5-3 2-16,-1 0-1 0,6 3 0 0,-5-3 1 15,5 0-1-15,-1 3-1 0,-4-3 0 0,4 2 0 16,1-2 0-16,-5 3 0 0,5 0 1 16,-6-3-1-16,6 2 1 0,-5-2 1 0,-1 3-1 15,1-3 0-15,0 3-1 0,0-3 0 0,-6 2 0 16,2-2 1-16,-1 0-1 0,-1 0-1 0,2 0-2 15,-6 0-4-15,0 0-6 0,0 4-10 0,0-4-14 16,0 0-40-16,0 0-34 0,0 0-41 16</inkml:trace>
  <inkml:trace contextRef="#ctx0" brushRef="#br0" timeOffset="32412.03">21614 388 59 0,'0'0'105'0,"0"0"-37"0,0 0-23 0,0 2-17 15,0-2-8-15,0 0-6 0,0 3-3 16,5-1 0-16,-5 1-1 0,5 3 2 0,0-1-2 15,4 0 1-15,-3 2 0 0,-2-2 1 0,1 3 2 16,0-2-1-16,-5 1-3 0,5 2-2 0,0-4 0 16,5 7-1-16,-6-4 0 0,1 0-2 0,0 0 0 15,0 1 0-15,0 1-3 0,0-1 2 16,0-1-1-16,-1 0-1 0,-4 0 0 0,6-3 0 16,-6 1-1-16,0 0 0 0,4-3 0 0,-4-1 0 15,5 1 0-15,-5 0-1 0,0-3 0 0,0 2 3 16,-5-2 2-16,1 0-1 0,4 0 1 15,-6 0 2-15,6-2-2 0,0 2 0 0,0-6 2 16,-4 4-3-16,4-4-2 0,-5 1-1 0,5-1 1 16,-5-2-2-16,5-3 2 0,0 0-1 0,-5 0-2 15,5 0 0-15,-5-3-1 0,5 3 1 0,0-3-2 16,-5 3 1-16,5 1-2 0,-5-1 3 0,5-1 0 16,0 4 1-16,0 0 0 0,0 0 0 15,0 3 0-15,0-2 1 0,0 2-1 0,0 2 0 16,0-2 0-16,5 3 0 0,0-2-2 0,-5 2 0 15,10-1 0-15,-5 3 1 0,4-3-3 0,1 3 1 16,0 3 1-16,4-3 1 0,1 3 1 16,0 3 0-16,0-1-1 0,-1 0 1 0,-4 0 4 15,5 2-2-15,-5 0 1 0,0 2-1 0,4-1 2 16,-9 1-1-16,5-4-1 0,-5 3 2 0,4-2-4 16,-4 1 1-16,0-1-1 0,0 0 1 15,0-1 0-15,-5 0-1 0,0-1 1 0,5-2-1 16,-5 1 3-16,4-3-1 0,-4 0 0 0,0 3-1 15,0-3 0-15,6 0 0 0,-6-3-1 16,0 3 1-16,5-3 1 0,-1 1-2 0,-4-2 0 16,5-1 1-16,0-3-1 0,-5 2 1 0,5-2-4 15,0 0 3-15,0 0 0 0,-5-1-1 0,5 1 1 16,-5 0-1-16,4 2-4 0,2-1 2 16,-2 0 3-16,-4 2-3 0,5 2 2 0,0-2 1 15,-5 5-1-15,0-2 1 0,5 2 0 0,0 0 1 16,-1 0-1-16,6 0-1 0,1 2 1 0,-7 1 0 15,6-1 0-15,4 4 1 0,-4 3 0 0,5-2-1 16,-6 2 1-16,1-1 1 0,1 1-1 16,-2-1 0-16,1-1-1 0,0 2 0 0,-1-1 0 15,1 0 2-15,0 0-1 0,-5 1-2 0,0-1 1 16,-1 0 0-16,2-2 0 0,3 2-4 0,-9-2-6 16,5-1-7-16,0 1-11 0,0-4-15 15,-1 1-39-15,2-3-69 0</inkml:trace>
  <inkml:trace contextRef="#ctx0" brushRef="#br0" timeOffset="32897.01">22351 368 78 0,'-4'0'122'0,"-1"0"-37"15,-5 0-27-15,5 0-14 0,1 0-6 0,-7 0-6 16,7 0-3-16,-6 3-2 0,0-1-2 0,-4 1-3 15,8 0-1-15,-3-1-3 0,-6 2-1 16,5-1-4-16,6-1-1 0,-1 1-2 0,-1-1-1 16,2-2-3-16,-1 3-1 0,5 0-4 0,-5-3-1 15,5 0 2-15,0 3-2 0,5-3-2 0,-5 2 1 16,5-2 0-16,5 3-1 0,-5-3 0 16,5 3 1-16,-1-1 1 0,1-2 0 0,-1 3 0 15,6 1 1-15,0-2 0 0,-1 1 1 0,1-3-1 16,0 5 1-16,-6-5-2 0,1 5 0 0,0-1 1 15,5 1 0-15,-10-3 0 0,4 4-1 0,-3-3 2 16,-2 2-2-16,-4 1 2 0,5 0-2 16,-10-1 3-16,1 1-1 0,4-1 0 0,-11 3-1 15,11-3 0-15,-4-1 1 0,-1 1-1 0,0 0-1 16,0 1-5-16,0-3-5 0,-5 2-11 0,6-2-16 16,-6-1-34-16,0 2-63 0,0-4-117 0</inkml:trace>
  <inkml:trace contextRef="#ctx0" brushRef="#br0" timeOffset="33309.44">22523 351 143 0,'0'3'92'0,"0"0"-34"15,0 0-22-15,0 3-12 0,0 1-8 0,0-1-3 16,0 3-1-16,0-2-3 0,0-1-2 0,0 2-1 15,4 0-1-15,-4 1 1 0,0-4-3 16,0 4-1-16,0-2-2 0,6-1 1 0,-6 0 0 16,4-1 0-16,-4-2 0 0,0-1-1 0,0 2 1 15,5-4 0-15,-5 2 0 0,0-2 0 0,0 0-1 16,0 0-3-16,0 0 0 0,0 0-6 16,0 0-5-16,-5 0-6 0,5-2-8 0,0-2-8 15,-4 2-11-15,-2-4-9 0,2 1-13 0,-1 2-9 16</inkml:trace>
  <inkml:trace contextRef="#ctx0" brushRef="#br0" timeOffset="33489.51">22478 354 21 0,'0'-5'62'0,"0"-1"-5"15,0 1-8-15,6 0-7 0,-6 1-5 0,0-1-4 16,4 2-2-16,-4-2-2 0,5 2-2 0,-5 0-2 16,6 0-3-16,-2 1-2 0,1-1-1 0,-1 3-5 15,7-2-2-15,-7-2-2 0,6 2-3 0,0 2-2 16,-5 0-2-16,4-3 0 0,1 3-1 15,0-3 0-15,5 3-2 0,-5-2 1 0,4 2 0 16,-4-3 0-16,5 3 0 0,-6-3-3 0,1 0-3 16,5 3-6-16,-6-2-6 0,6 2-12 0,-5-3-23 15,0 3-46-15,0-3-85 0</inkml:trace>
  <inkml:trace contextRef="#ctx0" brushRef="#br0" timeOffset="33743.21">22561 423 94 0,'0'0'92'0,"0"3"-34"15,0-3-21-15,0 0-10 0,0 0-5 0,0 0-5 16,0 0-4-16,0 0-3 0,6 0-3 0,-6 0-1 15,4 0-2-15,6-3 0 0,-5 3-2 16,0-2 1-16,5 2 0 0,-5-4 1 16,5 1-3-16,-1 1-1 0,-4-1-5 0,5 0-9 0,-5 3-11 15,0-2-23-15,-1-1-44 0,-4 3-72 0</inkml:trace>
  <inkml:trace contextRef="#ctx0" brushRef="#br0" timeOffset="33940.57">22567 497 132 0,'4'0'92'16,"-4"3"-40"-16,5-1-22 0,0-2-13 0,-5 0-5 16,5 0-5-16,0 4 1 0,5-4-2 0,-5 0-2 15,5 0 0-15,-1 0 0 0,6 2-1 16,-1-2 2-16,1 0-2 0,0-2-5 0,0-2-13 15,-1 2-40-15,-4-4-114 0</inkml:trace>
  <inkml:trace contextRef="#ctx0" brushRef="#br0" timeOffset="36956.53">19709 679 43 0,'0'0'81'0,"0"0"-26"16,0 2-14-16,0-2-9 0,0 4-5 0,0-4-6 16,0 0-3-16,0 2-3 0,0-2-2 0,0 0 2 15,0 0 2-15,0 0 4 0,0 0 1 0,5 0 5 16,-5 0 3-16,0 0 4 0,0 0 5 0,0 0 3 15,-5 0 0-15,5 0 1 0,-5 0 0 0,5-2-1 16,-5 2-2-16,5 0-5 0,0 0-5 0,0-4-5 16,0 4-6-16,0-2-5 0,-4 2-5 15,4-4-4-15,-6 1-3 0,6 3 1 0,0-2-2 16,0 2 0-16,0-2 0 0,0 2-1 0,0-3 0 16,0 3 3-16,0-3-2 0,0 3-1 15,0 0 0-15,0 0-4 0,0 0 1 0,0 0 2 16,0 0-1-16,0 0-3 0,0 0 1 0,0 0 0 15,0 0 0-15,0 3 3 0,0-3-1 0,0 3 0 16,6-1 0-16,-2 0 1 0,1 5 1 16,0-1 1-16,-5-2 0 0,5 5 1 0,0-1 0 15,-1 3-1-15,2-3 1 0,-6 3 0 0,5 3-1 16,-1 0-2-16,2-1 1 0,-6 4 0 16,4-1-1-16,1 6 1 0,0 0 0 0,0 3 1 15,-5 0 0-15,9 2 1 0,-3-2 1 16,-2 2-1-16,1-2 0 0,5 0 0 0,-1-3 0 0,-3 0 0 15,3 0-1-15,-3-3 1 0,-6 3-1 16,4 0 3-16,1-3-2 0,0 1 3 16,0-4-3-16,0 3 0 0,-5-3-1 0,4-2-1 15,-4 2 0-15,6-1-3 0,-2-2 1 0,-4-2-1 16,5 1 1-16,-5-2 1 0,5-1 1 16,-5 2 0-16,0-4-1 0,0 2 1 0,0 2-1 15,0-5-3-15,0 2-1 0,-5-3-2 16,5 1-6-16,0-1-7 0,0 1-9 0,0-3-11 15,0-1-10-15,0 2-15 0,0-4-21 0,0 0-49 16,0-4-71-16</inkml:trace>
  <inkml:trace contextRef="#ctx0" brushRef="#br0" timeOffset="38325.58">19885 1256 39 0,'0'0'33'0,"0"0"-4"15,0 0-3-15,0 0 1 0,0 0-3 0,0 0-1 16,0 0 0-16,0 0-2 0,0 0-1 15,0 0-1-15,5 0-2 0,-5 0-3 0,5 0 2 16,-1 0 0-16,1 2-1 0,5-2 0 0,0 3-1 16,5-3 1-16,-6 0 3 0,1 0 0 15,5 0 0-15,4-3 0 0,-4 1 1 0,0-4 0 16,4 0-1-16,1 1 0 0,-1 0-3 16,-4-1-1-16,4 1-3 0,1-1-4 0,-5 0-1 15,-1 1-2-15,1 0-1 0,-5 1 0 0,4 2-2 16,1-4 0-16,-5 4 0 0,-5 2 1 15,4-3 0-15,-9 3-1 0,6-3 4 0,-2 3-3 16,-4 0 2-16,0-2 0 0,0 2 2 16,0 0 1-16,0 0 0 0,0 2 0 0,-4-2-3 15,-2 3 2-15,6 2-1 0,-4 1 0 0,-1 0-3 16,-5 2-1-16,5-3 0 0,0 4-1 16,0-2 0-16,-4-1 0 0,3 2 0 0,2 0 0 15,-1 1 0-15,0-1 0 0,-5 1-1 16,10-2 1-16,-5 2 0 0,0 2 1 0,1-3 0 15,4-2-1-15,0 2 0 0,0-2 0 16,0-2 1-16,0 2-1 0,0 0-1 0,0-3-2 16,0 2 2-16,0-2-1 0,4 0 1 0,-4-1 0 15,5 1 1-15,-5-3 0 0,5 2 0 16,-5 2 2-16,0-2 0 0,5-2 1 0,-5 0-1 16,5 3-2-16,-5 0 0 0,5-3-2 15,-5 2-1-15,0-2-5 0,5 3-4 0,-5-3-6 16,4 3-7-16,-4-3-17 0,6 0-46 0,-2 0-122 15</inkml:trace>
  <inkml:trace contextRef="#ctx0" brushRef="#br0" timeOffset="41259.8">19030 1637 88 0,'0'-2'71'0,"0"2"-27"0,0 0-16 0,0 0-11 16,0 0-5-16,0 0-4 0,0 0-2 15,0 0 0-15,0 2 1 0,0-2 1 0,5 3 2 16,-5 3 0-16,5-4 1 0,5 4 0 16,-6 0 0-16,1-1 0 0,5 3 0 0,-5 0-2 15,0 0 2-15,0 1-2 0,0-1-1 0,-5 3-1 16,4 0 2-16,-4-3-3 0,6 1 0 16,-6-1 0-16,4 0-4 0,-4-3 0 0,0 1 0 15,0 0-1-15,5-3-2 0,-5-1 1 0,0 1-1 16,0 0 1-16,0-3 0 0,0 2 2 15,0-2-1-15,0 0 2 0,-5 0 3 16,5 0-1-16,0-2 0 0,-4-1-2 0,-2-2 1 0,2-2-2 16,-6 2 1-16,5-6 0 0,0 3-2 15,1-3 1-15,4 0 2 0,-6-3-1 16,6 3 2-16,0-3 1 0,6-2 0 0,-6 3-1 16,4-4 1-16,1 3-1 0,0 1 1 0,0 1-1 15,0 1-3-15,5 0 1 0,-6 4 1 16,6-2-3-16,-5 4 0 0,0 2 0 0,0-2-1 15,4 5 0-15,1-4 2 0,0 8 0 16,0-4 1-16,0 2-2 0,-1 4 3 0,6-1 1 16,-5 0 0-16,-1 4 0 0,6-1 0 0,-10 3 2 15,5-2-2-15,-6-1 2 0,2 2-1 16,-1-1 0-16,-1-1-2 0,-4 0 0 0,6 1-1 16,-6-4-1-16,0 0 0 0,0-2 0 15,0 0-2-15,0 0-1 0,0-1 1 0,0-2 0 16,0 3 0-16,0-3 0 0,0 0 0 0,0 0 1 15,0 0 0-15,0-3 1 0,0 1-1 16,0-4 0-16,4 3 0 0,-4-5-1 16,5 2 0-16,-5-2-1 0,0 0-1 0,5 0 0 15,0 2 1-15,0-2-1 0,-1 2 1 0,2 2 0 16,-6-3 0-16,4 5 1 0,1-1 0 16,-5 0 0-16,5 1 0 0,0-1 0 0,0 3 0 15,-5 0 0-15,10 0-1 0,-6 3 1 0,1-1-2 16,5 1 2-16,-5 2 0 0,5 2 0 15,0 1 0-15,-1 0 0 0,1 0 0 0,0 3 0 16,4 0 0-16,-4 0 2 0,0 0-2 16,-5 2 2-16,5-4 1 0,-5 2-1 0,0 0-1 15,-1 0-4-15,2-3-9 0,3 0-10 0,-4 0-21 16,0 1-41-16,0-4-85 0,-5-2-116 16</inkml:trace>
  <inkml:trace contextRef="#ctx0" brushRef="#br0" timeOffset="41932.94">19547 1566 29 0,'6'3'118'0,"-6"-1"-48"16,5 4-26-16,-1-1-13 0,2 1-6 15,3 2-5-15,-4 4 0 0,0-2-2 0,0 1-1 16,5 3-2-16,-6-1-3 0,1 4-2 0,-5-1 0 15,5-2-1-15,-5 3-2 0,5-1 0 16,-5 1-3-16,0-4-1 0,0 2 0 0,0-2 0 16,-5 0-2-16,5-1 0 0,-5-4-1 15,5 3 0-15,0-5 0 0,-5-1 0 0,5 0 1 16,0-2-1-16,-4 0 0 0,4-3 0 0,0 0-4 16,-5-3 0-16,0 0 3 0,5-2-5 15,-5 0 3-15,0-4 0 0,0 1 2 0,0-3 1 16,1 2 3-16,4-4-3 0,-10 2 1 15,10 0 2-15,-5-3-1 0,5 1-2 0,0-4-1 16,5 3-2-16,-5-2-1 0,4 2 3 0,2 0 0 16,-6 4 1-16,4-4 0 0,1 3 2 15,0 0 2-15,0 3 3 0,-5 0 1 0,5-1-1 16,-5 3 2-16,0 4 0 0,5-1 1 0,-10-3 2 16,5 4-2-16,0 2-1 0,0-3 0 15,0 3-2-15,0 0-2 0,5 0-1 16,0 0-1-16,-1 0-1 0,1 3 0 0,5-1 0 15,0 4 1-15,-1-3-1 0,2 5 3 0,3-3 0 16,-4 3-2-16,4 1 1 0,-4-1 1 16,0 3 0-16,4-3-2 0,-3 4 2 0,-1-2-3 15,-1-1 1-15,1-1 0 0,-1 0 1 16,1 0-2-16,-5-2 1 0,0 2 0 0,0-3-2 16,0 1 1-16,-1 0 0 0,-4-1-1 0,6-2-2 15,-6 0-3-15,0 2-4 0,0-2-12 16,0-1-15-16,-6 1-40 0,6-3-83 15,-4 0-122-15</inkml:trace>
  <inkml:trace contextRef="#ctx0" brushRef="#br0" timeOffset="42183.82">19640 1764 194 0,'0'0'142'15,"0"-3"-58"-15,0 3-36 0,6-3-20 0,-6 0-12 16,9 1-4-16,-4-1-5 0,0 0-4 0,10 1-3 16,-6-1 0-16,1 0 0 0,0 0 0 15,4 1-2-15,-3 2-5 0,3-3-7 0,-4 0-13 16,4 3-22-16,1-2-43 0,-5-2-65 15</inkml:trace>
  <inkml:trace contextRef="#ctx0" brushRef="#br0" timeOffset="42710.85">20149 1608 97 0,'-5'0'176'0,"0"-4"-59"0,0 4-35 0,0 0-23 15,-4 0-14-15,3 0-8 0,-3 4-6 0,-1-2-6 16,0 0-7-16,0 4-5 16,0 0-3-16,-4 2-1 0,0-3-2 0,-1 4-2 0,5-1-1 15,0 0-1-15,0 3 0 0,6-3 0 16,-6 4-1-16,5-7 0 0,0 3-1 0,0 0 0 15,5-2 0-15,-5 0-1 0,5-4 0 16,0 1-1-16,0 2 0 0,0-2 0 0,5-3 0 16,0 3 0-16,0 0 1 0,-5-3-1 15,5 0 1-15,-1 0 0 0,6 0 0 0,-5 0 1 16,0 0 0-16,0 0 0 0,0-3-1 0,-1 3 1 16,2-3-1-16,-1 3 1 0,-5 0 0 15,4 0 0-15,-4 0 0 0,6 0 0 0,-6 0-1 16,0 3 1-16,-6 0 0 0,6 2-1 0,-4 3-1 15,-1 0 1-15,5 4 4 0,-6 1 0 16,2 1-2-16,-6 0 1 0,10 0-1 0,-5-1-2 16,0 1 4-16,5 0-2 0,0-3-5 15,0-3 1-15,5 3 1 0,0-6 0 0,-5 4-1 16,10-7-1-16,-6 4 1 0,2-3-1 16,3-1 1-16,1-2 1 0,0 0-1 0,0 0 2 15,0 0 0-15,4-2 2 0,1-4-1 0,-6 3 1 16,6-2-3-16,0-1 1 0,0-2 0 15,-1 0-3-15,-4 3-8 0,4-1-12 0,-4 3-22 16,0-2-65-16,0 5-149 0</inkml:trace>
  <inkml:trace contextRef="#ctx0" brushRef="#br0" timeOffset="43948.56">19553 858 92 0,'0'0'101'0,"0"0"-36"16,0 0-25-16,0 0-15 0,5 2-5 0,-5-2-6 15,0 0-1-15,4 0 0 0,2 2 0 0,-2-2 0 16,1 3 0-16,0 0 0 0,5 0 0 0,-5-1-1 16,4 4-2-16,6-3 0 0,-5 5 1 0,5-2 1 15,-1 2 0-15,1 0-1 0,-1 0 1 16,1 3-1-16,0 1 1 0,-5-2 1 0,5 2-4 16,-1-2 1-16,0 1-2 0,1-2-1 15,0 1-1-15,-1-1-2 0,-3-4 1 0,-2 3-3 16,1-2 0-16,-1-1-1 0,1-2 1 0,-5 2-2 15,0-5 2-15,0 4 1 0,-5-2-2 16,5-2 0-16,-5 0-1 0,0 0 1 16,5 0 2-16,0 0 0 0,-5-2-1 0,4-2 1 15,1-1 0-15,-5 0 1 0,5-4-1 0,0-2 0 16,5 0-2-16,-5-3 1 0,5 4-1 16,-1-4 0-16,1 3 0 0,0-2-1 0,0 1 1 15,0 1-1-15,-6 1 0 0,6 0-2 0,0 3-2 16,-6-1-3-16,7 2-5 0,-1 0-7 0,-6 1-9 15,6 2-16-15,-5 0-42 0,4 1-103 16</inkml:trace>
  <inkml:trace contextRef="#ctx0" brushRef="#br0" timeOffset="45100.82">21209 1223 90 0,'0'0'157'16,"0"0"-52"-16,4 0-32 0,-4 0-17 16,0 0-8-16,0 0-3 0,0 0-3 0,0 0-1 15,0 0-3-15,0 0-3 0,0 0-4 16,0 0-6-16,6 0-6 0,-6 0-5 0,4 0-4 16,1 0-3-16,5 0-4 0,-1 2-3 0,6-2 0 15,0 3 0-15,0-1 0 0,4-2 0 0,0 4 1 16,2 1-1-16,-2-2 1 0,0 2 0 15,1 0 0-15,4 1 1 0,-4 0-1 0,-1-1 0 16,1 1 1-16,0-1 0 0,-1 0 0 16,-4 4-1-16,0-4 1 0,-6 1 0 0,1-1 0 15,-5 1 1-15,-1-1 1 0,2 1 1 0,-6 0 3 16,0 2 1-16,-6-3 2 0,2 1-1 16,-11 2 1-16,0-3-1 0,0 4-1 15,-4-4-2-15,4 3-2 0,-4-2 0 0,-5-1-2 16,4 4 0-16,0-7 0 0,1 4-2 0,0-1 0 15,-1-2 0-15,0 3 0 0,1-4-3 16,-1 4-5-16,6-4-9 0,-6 4-15 0,1 0-24 16,4-4-63-16,0 0-161 0,-4 2-89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1.png"/><Relationship Id="rId7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2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2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2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26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29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customXml" Target="../ink/ink3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7.png"/><Relationship Id="rId7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6.xml"/><Relationship Id="rId10" Type="http://schemas.openxmlformats.org/officeDocument/2006/relationships/image" Target="../media/image15.emf"/><Relationship Id="rId4" Type="http://schemas.openxmlformats.org/officeDocument/2006/relationships/image" Target="../media/image8.png"/><Relationship Id="rId9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CSE 445: Machine Learning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7155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Machine Learning Project – Data Exploration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4263660"/>
            <a:ext cx="91440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Instructor: Syed Athar Bin Amir, North South University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5AF9A-50AF-4093-AF38-00DA24F1AB95}"/>
              </a:ext>
            </a:extLst>
          </p:cNvPr>
          <p:cNvSpPr txBox="1"/>
          <p:nvPr/>
        </p:nvSpPr>
        <p:spPr>
          <a:xfrm>
            <a:off x="7162800" y="4774149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Image taken from </a:t>
            </a:r>
            <a:r>
              <a:rPr lang="en-US" sz="1200" dirty="0" err="1">
                <a:latin typeface="Calibri"/>
                <a:cs typeface="Calibri"/>
              </a:rPr>
              <a:t>xkcd</a:t>
            </a:r>
            <a:endParaRPr lang="en-US" sz="1200" dirty="0">
              <a:latin typeface="Calibri"/>
              <a:cs typeface="Calibri"/>
            </a:endParaRPr>
          </a:p>
        </p:txBody>
      </p:sp>
      <p:pic>
        <p:nvPicPr>
          <p:cNvPr id="3" name="Picture 2" descr="xkcd: Data Pipeline">
            <a:extLst>
              <a:ext uri="{FF2B5EF4-FFF2-40B4-BE49-F238E27FC236}">
                <a16:creationId xmlns:a16="http://schemas.microsoft.com/office/drawing/2014/main" id="{67454893-E098-4DCE-8EC4-26C7D61E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91813"/>
            <a:ext cx="7048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4BD0-A015-4B6B-8500-7506283F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Look at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659C-91E7-48DF-82CC-9C98A742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276600" cy="3546873"/>
          </a:xfrm>
        </p:spPr>
        <p:txBody>
          <a:bodyPr/>
          <a:lstStyle/>
          <a:p>
            <a:r>
              <a:rPr lang="en-US" sz="1800" dirty="0"/>
              <a:t>Each row represents 1 district (i.e. 1 instance)</a:t>
            </a:r>
          </a:p>
          <a:p>
            <a:r>
              <a:rPr lang="en-US" sz="1800" dirty="0"/>
              <a:t>Ten features (attributes) </a:t>
            </a:r>
          </a:p>
          <a:p>
            <a:r>
              <a:rPr lang="en-US" sz="1800" dirty="0"/>
              <a:t>Total instances = 20,640 in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2845-CA4D-448B-87A1-863F67CC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70" y="904876"/>
            <a:ext cx="4801229" cy="197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643DD-BD04-4776-9E5D-B9218A83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2" y="3013018"/>
            <a:ext cx="4175022" cy="205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9FADC-8CF8-4093-832C-EECDBD598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424" y="2946251"/>
            <a:ext cx="4654652" cy="2149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891F07-3C1E-49A4-A0E7-A2E070009FEB}"/>
                  </a:ext>
                </a:extLst>
              </p14:cNvPr>
              <p14:cNvContentPartPr/>
              <p14:nvPr/>
            </p14:nvContentPartPr>
            <p14:xfrm>
              <a:off x="472320" y="734040"/>
              <a:ext cx="8014320" cy="401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891F07-3C1E-49A4-A0E7-A2E070009F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960" y="724680"/>
                <a:ext cx="8033040" cy="40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8D6730-16AE-4C10-9AB5-448B3D12A66E}"/>
                  </a:ext>
                </a:extLst>
              </p14:cNvPr>
              <p14:cNvContentPartPr/>
              <p14:nvPr/>
            </p14:nvContentPartPr>
            <p14:xfrm>
              <a:off x="1213200" y="3182400"/>
              <a:ext cx="2532600" cy="141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8D6730-16AE-4C10-9AB5-448B3D12A6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3840" y="3173040"/>
                <a:ext cx="2551320" cy="14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1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C737-5889-481F-9E46-DACA1AB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CE75-A1B3-4880-8B10-E8936995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047750"/>
            <a:ext cx="3581400" cy="3962400"/>
          </a:xfrm>
        </p:spPr>
        <p:txBody>
          <a:bodyPr/>
          <a:lstStyle/>
          <a:p>
            <a:r>
              <a:rPr lang="en-US" sz="1800" dirty="0"/>
              <a:t>Plot a histogram for each numerical attribute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Noticeable oddities: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sz="1500" dirty="0"/>
              <a:t>Preprocessed Features – median income isn’t in raw USD, but has been scaled by a factor of 10,000 and capped to 15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sz="1500" dirty="0"/>
              <a:t>Output (i.e. median house value) has also been capped – ere go, will not be able to predict beyond $500,000! 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sz="1500" dirty="0"/>
              <a:t>Tail-heavy histogram</a:t>
            </a:r>
          </a:p>
          <a:p>
            <a:pPr marL="685791" lvl="1" indent="-342900">
              <a:buFont typeface="+mj-lt"/>
              <a:buAutoNum type="arabicPeriod"/>
            </a:pPr>
            <a:endParaRPr lang="en-US" sz="15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086EC8-A3BB-4374-A322-3A598EE7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14" y="914400"/>
            <a:ext cx="5459736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BAB7A-9499-42BB-8A93-D9C37E4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57350"/>
            <a:ext cx="3009900" cy="5843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4A68C1-8F63-4449-B92E-7AD0114C99F9}"/>
                  </a:ext>
                </a:extLst>
              </p14:cNvPr>
              <p14:cNvContentPartPr/>
              <p14:nvPr/>
            </p14:nvContentPartPr>
            <p14:xfrm>
              <a:off x="1004400" y="287640"/>
              <a:ext cx="8069760" cy="4249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4A68C1-8F63-4449-B92E-7AD0114C99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040" y="278280"/>
                <a:ext cx="8088480" cy="42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1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7E3B-6A77-405B-BF7B-000F9F48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Generation – 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373D-C926-4EF0-81B2-4B6F438C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Create and set aside the test set as early as possible! (Data Snooping bias)</a:t>
            </a:r>
          </a:p>
          <a:p>
            <a:pPr lvl="1"/>
            <a:r>
              <a:rPr lang="en-US" sz="1800" dirty="0"/>
              <a:t>Use random seed generator to ensure same shuffled indices (if your dataset updates, this alone will not work!)</a:t>
            </a:r>
          </a:p>
          <a:p>
            <a:pPr lvl="1"/>
            <a:r>
              <a:rPr lang="en-US" sz="1800" dirty="0"/>
              <a:t>Compute a hash of each instance and put in test set if it’s less than or equal to 20% of max hash value (ensures consistency across multiple runs)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8DB4-453D-436D-AE18-0C7BF5A3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2" y="2800350"/>
            <a:ext cx="3935138" cy="2089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20F9-62D1-4A7E-8144-0B81DA2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174" y="2800350"/>
            <a:ext cx="4971364" cy="1286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7AD91-572B-4DFF-BF2C-29865B96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74" y="4137270"/>
            <a:ext cx="4971364" cy="872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DF64AD-3EB6-4E9A-8C52-884FE87EA379}"/>
                  </a:ext>
                </a:extLst>
              </p14:cNvPr>
              <p14:cNvContentPartPr/>
              <p14:nvPr/>
            </p14:nvContentPartPr>
            <p14:xfrm>
              <a:off x="378000" y="2525040"/>
              <a:ext cx="3546360" cy="232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DF64AD-3EB6-4E9A-8C52-884FE87EA3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640" y="2515680"/>
                <a:ext cx="3565080" cy="23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8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DD5-BA41-4B58-8711-A1CB19D5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7AC1-539F-4582-A8AE-AA70486A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610600" cy="3546873"/>
          </a:xfrm>
        </p:spPr>
        <p:txBody>
          <a:bodyPr/>
          <a:lstStyle/>
          <a:p>
            <a:r>
              <a:rPr lang="en-US" sz="1800" dirty="0"/>
              <a:t>Need to have a test set that is </a:t>
            </a:r>
            <a:r>
              <a:rPr lang="en-US" sz="1800" b="1" dirty="0"/>
              <a:t>representative </a:t>
            </a:r>
            <a:r>
              <a:rPr lang="en-US" sz="1800" dirty="0"/>
              <a:t>of the overall population</a:t>
            </a:r>
          </a:p>
          <a:p>
            <a:r>
              <a:rPr lang="en-US" sz="1800" b="1" dirty="0"/>
              <a:t>Strata</a:t>
            </a:r>
            <a:r>
              <a:rPr lang="en-US" sz="1800" dirty="0"/>
              <a:t> – homogenous subgroups</a:t>
            </a:r>
          </a:p>
          <a:p>
            <a:pPr lvl="1"/>
            <a:r>
              <a:rPr lang="en-US" sz="1600" dirty="0"/>
              <a:t>e.g. male to female ratio in Bangladesh is 103 to 100</a:t>
            </a:r>
          </a:p>
          <a:p>
            <a:r>
              <a:rPr lang="en-US" sz="1800" b="1" dirty="0"/>
              <a:t>Stratified sampling</a:t>
            </a:r>
            <a:r>
              <a:rPr lang="en-US" sz="1800" dirty="0"/>
              <a:t> – ensuring test set is representative of overall population</a:t>
            </a:r>
          </a:p>
          <a:p>
            <a:pPr lvl="1"/>
            <a:r>
              <a:rPr lang="en-US" sz="1600" dirty="0"/>
              <a:t>Test set should have 103 males for every 100 females</a:t>
            </a:r>
          </a:p>
          <a:p>
            <a:pPr lvl="1"/>
            <a:endParaRPr lang="en-US" sz="1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FD619-C7B2-4D63-A6D2-38F0D5F7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2" y="2746068"/>
            <a:ext cx="3810000" cy="2330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1CF0E-55E6-456A-BE7A-D4EAB5981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6068"/>
            <a:ext cx="3810000" cy="2265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152532-AE3D-4F15-B758-0AFC1566158A}"/>
                  </a:ext>
                </a:extLst>
              </p14:cNvPr>
              <p14:cNvContentPartPr/>
              <p14:nvPr/>
            </p14:nvContentPartPr>
            <p14:xfrm>
              <a:off x="1478520" y="79200"/>
              <a:ext cx="2392560" cy="439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152532-AE3D-4F15-B758-0AFC156615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9160" y="69840"/>
                <a:ext cx="2411280" cy="44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DD5-BA41-4B58-8711-A1CB19D5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7AC1-539F-4582-A8AE-AA70486A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961132"/>
            <a:ext cx="4004141" cy="3546873"/>
          </a:xfrm>
        </p:spPr>
        <p:txBody>
          <a:bodyPr/>
          <a:lstStyle/>
          <a:p>
            <a:r>
              <a:rPr lang="en-US" sz="1800" dirty="0"/>
              <a:t>Without Stratified Sampling, the sampling bias in the test set is generally much higher</a:t>
            </a:r>
          </a:p>
          <a:p>
            <a:r>
              <a:rPr lang="en-US" sz="1800" dirty="0"/>
              <a:t>We want the test set data to resemble the real world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1E59B-7A84-4A4B-B600-065349F6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3" y="924818"/>
            <a:ext cx="4545667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709685-C0D5-4701-AD09-3C755BF9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21186"/>
            <a:ext cx="5867400" cy="217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14D2E6-1C4B-48BB-9B6E-32A093A7D54E}"/>
                  </a:ext>
                </a:extLst>
              </p14:cNvPr>
              <p14:cNvContentPartPr/>
              <p14:nvPr/>
            </p14:nvContentPartPr>
            <p14:xfrm>
              <a:off x="704520" y="907200"/>
              <a:ext cx="7542000" cy="335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14D2E6-1C4B-48BB-9B6E-32A093A7D5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160" y="897840"/>
                <a:ext cx="7560720" cy="33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2D62-0038-430A-AC2A-5BFAD07D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4545-65B1-4B03-891D-0157F2AEE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latitude and longitude to visualize the district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DCE65-A79F-4AB9-9B3F-246A0776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9" y="1856186"/>
            <a:ext cx="3983146" cy="2967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66CC3-F791-47D9-A205-E28748A7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21" y="1837135"/>
            <a:ext cx="5008454" cy="2848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86365-4FEB-4487-9A5A-AC858526FF65}"/>
              </a:ext>
            </a:extLst>
          </p:cNvPr>
          <p:cNvSpPr txBox="1"/>
          <p:nvPr/>
        </p:nvSpPr>
        <p:spPr>
          <a:xfrm>
            <a:off x="792271" y="152614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Bad 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8182D-BA6A-4AC0-9245-8FB4152D7F3F}"/>
              </a:ext>
            </a:extLst>
          </p:cNvPr>
          <p:cNvSpPr txBox="1"/>
          <p:nvPr/>
        </p:nvSpPr>
        <p:spPr>
          <a:xfrm>
            <a:off x="5216525" y="15488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Slightly Better Visualization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81A83A-D9AA-4609-960D-B7A69E7FE315}"/>
                  </a:ext>
                </a:extLst>
              </p14:cNvPr>
              <p14:cNvContentPartPr/>
              <p14:nvPr/>
            </p14:nvContentPartPr>
            <p14:xfrm>
              <a:off x="758880" y="0"/>
              <a:ext cx="7939080" cy="478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81A83A-D9AA-4609-960D-B7A69E7FE3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520" y="-9360"/>
                <a:ext cx="7957800" cy="48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3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2D62-0038-430A-AC2A-5BFAD07D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4545-65B1-4B03-891D-0157F2AE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2819400" cy="3546873"/>
          </a:xfrm>
        </p:spPr>
        <p:txBody>
          <a:bodyPr/>
          <a:lstStyle/>
          <a:p>
            <a:r>
              <a:rPr lang="en-US" sz="2000" dirty="0"/>
              <a:t>Best visualization – show median house value using color!</a:t>
            </a:r>
          </a:p>
          <a:p>
            <a:r>
              <a:rPr lang="en-US" sz="2000" dirty="0"/>
              <a:t>Can see high value around metro areas near the ocean (LA, SF, SD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Note: Only do this for training set!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2F506-B556-4D96-A2E0-2ED1E5DB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2" y="838199"/>
            <a:ext cx="5105398" cy="43059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E53230-6E93-4D3F-B572-0984D4A6234D}"/>
                  </a:ext>
                </a:extLst>
              </p14:cNvPr>
              <p14:cNvContentPartPr/>
              <p14:nvPr/>
            </p14:nvContentPartPr>
            <p14:xfrm>
              <a:off x="650880" y="835560"/>
              <a:ext cx="7373880" cy="400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E53230-6E93-4D3F-B572-0984D4A62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520" y="826200"/>
                <a:ext cx="7392600" cy="40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96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D03-8AF8-47ED-816E-54485BF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85EC-0962-47F4-9DB6-C2928DF30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6" y="895348"/>
            <a:ext cx="3287904" cy="2743202"/>
          </a:xfrm>
        </p:spPr>
        <p:txBody>
          <a:bodyPr/>
          <a:lstStyle/>
          <a:p>
            <a:r>
              <a:rPr lang="en-US" sz="1600" dirty="0"/>
              <a:t>Correlation coefficient near 1 </a:t>
            </a:r>
            <a:r>
              <a:rPr lang="en-US" sz="1600" dirty="0">
                <a:sym typeface="Wingdings" panose="05000000000000000000" pitchFamily="2" charset="2"/>
              </a:rPr>
              <a:t> Strong Positive Correlation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If x goes up, y goes up too</a:t>
            </a:r>
          </a:p>
          <a:p>
            <a:r>
              <a:rPr lang="en-US" sz="1600" dirty="0">
                <a:sym typeface="Wingdings" panose="05000000000000000000" pitchFamily="2" charset="2"/>
              </a:rPr>
              <a:t>Correlation coefficient near -1  Strong negative correlation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If x goes up, y goes down</a:t>
            </a:r>
          </a:p>
          <a:p>
            <a:r>
              <a:rPr lang="en-US" sz="1600" dirty="0">
                <a:sym typeface="Wingdings" panose="05000000000000000000" pitchFamily="2" charset="2"/>
              </a:rPr>
              <a:t>Correlation coefficient near 0  no </a:t>
            </a:r>
            <a:r>
              <a:rPr lang="en-US" sz="1600" b="1" dirty="0">
                <a:sym typeface="Wingdings" panose="05000000000000000000" pitchFamily="2" charset="2"/>
              </a:rPr>
              <a:t>linear</a:t>
            </a:r>
            <a:r>
              <a:rPr lang="en-US" sz="1600" dirty="0">
                <a:sym typeface="Wingdings" panose="05000000000000000000" pitchFamily="2" charset="2"/>
              </a:rPr>
              <a:t> correlation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Doesn’t mean there’s no relationship between the two!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7785E-9D18-4610-95B7-82A5098E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895347"/>
            <a:ext cx="5392929" cy="2859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61627-6823-4012-A811-357EC4C6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04504"/>
            <a:ext cx="3523805" cy="15580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773A1E-9515-4CC8-AF0C-6DA76079B1AE}"/>
              </a:ext>
            </a:extLst>
          </p:cNvPr>
          <p:cNvSpPr txBox="1">
            <a:spLocks/>
          </p:cNvSpPr>
          <p:nvPr/>
        </p:nvSpPr>
        <p:spPr bwMode="auto">
          <a:xfrm>
            <a:off x="3810000" y="3848100"/>
            <a:ext cx="519290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solidFill>
                  <a:srgbClr val="002060"/>
                </a:solidFill>
              </a:rPr>
              <a:t>Note: The size of the slope has nothing to do with how correlated the two attributes are!</a:t>
            </a:r>
          </a:p>
          <a:p>
            <a:r>
              <a:rPr lang="en-US" sz="1600" kern="0" dirty="0">
                <a:solidFill>
                  <a:srgbClr val="002060"/>
                </a:solidFill>
                <a:sym typeface="Wingdings" panose="05000000000000000000" pitchFamily="2" charset="2"/>
              </a:rPr>
              <a:t>In case of housing dataset, median house value is positively correlated to median income (as expected)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46CB7A-1E2C-4B00-96E3-CC9F409A2834}"/>
                  </a:ext>
                </a:extLst>
              </p14:cNvPr>
              <p14:cNvContentPartPr/>
              <p14:nvPr/>
            </p14:nvContentPartPr>
            <p14:xfrm>
              <a:off x="404640" y="136440"/>
              <a:ext cx="8316720" cy="477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46CB7A-1E2C-4B00-96E3-CC9F409A2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280" y="127080"/>
                <a:ext cx="8335440" cy="47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8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66E-3F64-4D5E-988A-C1377DA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matrix visualization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9458-A065-432E-951B-4AB1E068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47750"/>
            <a:ext cx="3124200" cy="3546873"/>
          </a:xfrm>
        </p:spPr>
        <p:txBody>
          <a:bodyPr/>
          <a:lstStyle/>
          <a:p>
            <a:r>
              <a:rPr lang="en-US" sz="1600" dirty="0"/>
              <a:t>Main diagonal has each attributes’ histogram generated by the pandas library (instead of a perfectly correlated straight line)</a:t>
            </a:r>
          </a:p>
          <a:p>
            <a:r>
              <a:rPr lang="en-US" sz="1600" dirty="0"/>
              <a:t>Look for patterns in each attribute pair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115775-EAA3-4B18-AE00-67A551E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7" y="870111"/>
            <a:ext cx="5808663" cy="39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56C08-28DC-4FEE-9385-2CFF1C96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1" t="27000" r="43077" b="11666"/>
          <a:stretch/>
        </p:blipFill>
        <p:spPr>
          <a:xfrm>
            <a:off x="482550" y="3486150"/>
            <a:ext cx="2463900" cy="144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1525DF-3D73-4012-9C90-6CF469DD97A5}"/>
              </a:ext>
            </a:extLst>
          </p:cNvPr>
          <p:cNvSpPr txBox="1"/>
          <p:nvPr/>
        </p:nvSpPr>
        <p:spPr>
          <a:xfrm>
            <a:off x="506412" y="296293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Correlation coefficient with median house value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2B225B-89AD-46DB-B5D2-DF41A000B1D7}"/>
                  </a:ext>
                </a:extLst>
              </p14:cNvPr>
              <p14:cNvContentPartPr/>
              <p14:nvPr/>
            </p14:nvContentPartPr>
            <p14:xfrm>
              <a:off x="1740240" y="584280"/>
              <a:ext cx="6597360" cy="422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2B225B-89AD-46DB-B5D2-DF41A000B1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0880" y="574920"/>
                <a:ext cx="6616080" cy="42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5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66E-3F64-4D5E-988A-C1377DA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9458-A065-432E-951B-4AB1E068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047751"/>
            <a:ext cx="4697982" cy="1752600"/>
          </a:xfrm>
        </p:spPr>
        <p:txBody>
          <a:bodyPr/>
          <a:lstStyle/>
          <a:p>
            <a:r>
              <a:rPr lang="en-US" sz="1600" dirty="0"/>
              <a:t>Upward trend visible – and the points are not too dispersed</a:t>
            </a:r>
          </a:p>
          <a:p>
            <a:pPr lvl="1"/>
            <a:r>
              <a:rPr lang="en-US" sz="1600" dirty="0"/>
              <a:t>Price cap visible at 500,000</a:t>
            </a:r>
          </a:p>
          <a:p>
            <a:pPr lvl="1"/>
            <a:r>
              <a:rPr lang="en-US" sz="1600" dirty="0"/>
              <a:t>Horizontal lines at 450,000, 350,000, and 280,000 (Why?)</a:t>
            </a:r>
          </a:p>
          <a:p>
            <a:r>
              <a:rPr lang="en-US" sz="1600" dirty="0"/>
              <a:t>Algorithm may pick up and reproduce these quirks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DE527-ECEB-4298-8D18-99B95582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02" y="895354"/>
            <a:ext cx="4066251" cy="239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E4A7A-F92D-42D6-8176-E431C63B8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7" b="5441"/>
          <a:stretch/>
        </p:blipFill>
        <p:spPr>
          <a:xfrm>
            <a:off x="180974" y="2759730"/>
            <a:ext cx="4495800" cy="500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173FB-757A-4366-AE39-408EC6216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34" y="3276600"/>
            <a:ext cx="3946359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51CC8-9DD2-4568-B233-47754D65D534}"/>
              </a:ext>
            </a:extLst>
          </p:cNvPr>
          <p:cNvSpPr txBox="1"/>
          <p:nvPr/>
        </p:nvSpPr>
        <p:spPr>
          <a:xfrm>
            <a:off x="4136859" y="3494259"/>
            <a:ext cx="4702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other attribute combinations – may be more revealing!</a:t>
            </a:r>
            <a:endParaRPr lang="en-US" sz="1600" dirty="0">
              <a:latin typeface="Calibri"/>
              <a:cs typeface="Calibri"/>
            </a:endParaRPr>
          </a:p>
          <a:p>
            <a:pPr marL="628642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cs typeface="Calibri"/>
              </a:rPr>
              <a:t>Rooms per household, bedrooms per room, and population per household more correlated to house value  than total rooms, households, or population alone!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4C6FD3-B46B-463D-BF85-8955D0316320}"/>
                  </a:ext>
                </a:extLst>
              </p14:cNvPr>
              <p14:cNvContentPartPr/>
              <p14:nvPr/>
            </p14:nvContentPartPr>
            <p14:xfrm>
              <a:off x="932400" y="47160"/>
              <a:ext cx="7640280" cy="486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4C6FD3-B46B-463D-BF85-8955D03163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040" y="37800"/>
                <a:ext cx="7659000" cy="48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600B-8485-467C-AF12-8EE2D99D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an ML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5EF02-0EE9-4966-A98A-EB0441D6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Look at the big picture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Visualize data for 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model and train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Fine-tune your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Present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Launch!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000CE8-7B51-43D5-AE0F-6412214F0727}"/>
                  </a:ext>
                </a:extLst>
              </p14:cNvPr>
              <p14:cNvContentPartPr/>
              <p14:nvPr/>
            </p14:nvContentPartPr>
            <p14:xfrm>
              <a:off x="2377440" y="1283760"/>
              <a:ext cx="2223000" cy="263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000CE8-7B51-43D5-AE0F-6412214F07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080" y="1274400"/>
                <a:ext cx="2241720" cy="26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8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2F21-E8DB-4E1C-AB0E-4DEE44C0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- Numerical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EA73-4D1A-4BA8-93DD-2268452E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0" y="927847"/>
            <a:ext cx="6130308" cy="3546873"/>
          </a:xfrm>
        </p:spPr>
        <p:txBody>
          <a:bodyPr/>
          <a:lstStyle/>
          <a:p>
            <a:r>
              <a:rPr lang="en-US" sz="1800" dirty="0"/>
              <a:t>Option 1: Remove instances (rows) that contain missing data  [ </a:t>
            </a:r>
            <a:r>
              <a:rPr lang="en-US" sz="1800" b="1" dirty="0" err="1"/>
              <a:t>dropna</a:t>
            </a:r>
            <a:r>
              <a:rPr lang="en-US" sz="1800" b="1" dirty="0"/>
              <a:t>() </a:t>
            </a:r>
            <a:r>
              <a:rPr lang="en-US" sz="1800" dirty="0"/>
              <a:t>in pandas]</a:t>
            </a:r>
          </a:p>
          <a:p>
            <a:pPr lvl="1"/>
            <a:r>
              <a:rPr lang="en-US" sz="1800" dirty="0"/>
              <a:t>Can work if there aren’t too many instances with missing data </a:t>
            </a:r>
          </a:p>
          <a:p>
            <a:r>
              <a:rPr lang="en-US" sz="1800" dirty="0"/>
              <a:t>Option 2: Remove the entire attribute (column) with missing data [ </a:t>
            </a:r>
            <a:r>
              <a:rPr lang="en-US" sz="1800" b="1" dirty="0"/>
              <a:t>drop() </a:t>
            </a:r>
            <a:r>
              <a:rPr lang="en-US" sz="1800" dirty="0"/>
              <a:t>in pandas]</a:t>
            </a:r>
          </a:p>
          <a:p>
            <a:pPr lvl="1"/>
            <a:r>
              <a:rPr lang="en-US" sz="1800" dirty="0"/>
              <a:t>Worse than option 1, especially if it’s a useful attribute when available!</a:t>
            </a:r>
          </a:p>
          <a:p>
            <a:r>
              <a:rPr lang="en-US" sz="1800" dirty="0"/>
              <a:t>Option 3: Set values to some statistical measure (zero, mean, median, </a:t>
            </a:r>
            <a:r>
              <a:rPr lang="en-US" sz="1800" dirty="0" err="1"/>
              <a:t>etc</a:t>
            </a:r>
            <a:r>
              <a:rPr lang="en-US" sz="1800" dirty="0"/>
              <a:t>) [ </a:t>
            </a:r>
            <a:r>
              <a:rPr lang="en-US" sz="1800" b="1" dirty="0" err="1"/>
              <a:t>fillna</a:t>
            </a:r>
            <a:r>
              <a:rPr lang="en-US" sz="1800" b="1" dirty="0"/>
              <a:t>() </a:t>
            </a:r>
            <a:r>
              <a:rPr lang="en-US" sz="1800" dirty="0"/>
              <a:t>in pandas]</a:t>
            </a:r>
          </a:p>
          <a:p>
            <a:pPr lvl="1"/>
            <a:r>
              <a:rPr lang="en-US" sz="1800" dirty="0"/>
              <a:t>Only do this on training set – replace later in test set during evaluation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SimpleImputer</a:t>
            </a:r>
            <a:r>
              <a:rPr lang="en-US" sz="1800" dirty="0"/>
              <a:t> in Scikit-Learn to streamline this process</a:t>
            </a:r>
          </a:p>
          <a:p>
            <a:endParaRPr lang="en-US" dirty="0"/>
          </a:p>
        </p:txBody>
      </p:sp>
      <p:pic>
        <p:nvPicPr>
          <p:cNvPr id="1026" name="Picture 2" descr="Handling Missing Data. Originally posted here. All the codes… | by Numan  Yilmaz | Medium">
            <a:extLst>
              <a:ext uri="{FF2B5EF4-FFF2-40B4-BE49-F238E27FC236}">
                <a16:creationId xmlns:a16="http://schemas.microsoft.com/office/drawing/2014/main" id="{1CD6B8A7-B252-49B6-8155-7C443101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38" y="927847"/>
            <a:ext cx="2899786" cy="21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4DD81-AD44-40D7-9173-09C0908E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77" y="3227802"/>
            <a:ext cx="2776818" cy="506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0197-E605-4478-B328-EF29C8EC7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06" y="3972681"/>
            <a:ext cx="2776818" cy="48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54AEB0-6CB7-4EFD-B007-285F5986D63E}"/>
                  </a:ext>
                </a:extLst>
              </p14:cNvPr>
              <p14:cNvContentPartPr/>
              <p14:nvPr/>
            </p14:nvContentPartPr>
            <p14:xfrm>
              <a:off x="490680" y="104400"/>
              <a:ext cx="8407440" cy="470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54AEB0-6CB7-4EFD-B007-285F5986D6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320" y="95040"/>
                <a:ext cx="8426160" cy="47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0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A75C-7AF6-44B6-875B-B50BD35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Categorical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7355-936B-45A6-8109-38B5CA26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953000" cy="3546873"/>
          </a:xfrm>
        </p:spPr>
        <p:txBody>
          <a:bodyPr/>
          <a:lstStyle/>
          <a:p>
            <a:r>
              <a:rPr lang="en-US" sz="1800" dirty="0"/>
              <a:t>Discrete, non-arbitrary text values – </a:t>
            </a:r>
            <a:r>
              <a:rPr lang="en-US" sz="1800" b="1" dirty="0"/>
              <a:t>category</a:t>
            </a:r>
            <a:endParaRPr lang="en-US" sz="1800" dirty="0"/>
          </a:p>
          <a:p>
            <a:r>
              <a:rPr lang="en-US" sz="1800" dirty="0"/>
              <a:t>Convert categorical values from text to numbers</a:t>
            </a:r>
          </a:p>
          <a:p>
            <a:r>
              <a:rPr lang="en-US" sz="1800" dirty="0"/>
              <a:t>Option 1: Map each category to a unique number</a:t>
            </a:r>
          </a:p>
          <a:p>
            <a:pPr lvl="1"/>
            <a:r>
              <a:rPr lang="en-US" sz="1800" dirty="0"/>
              <a:t>ML algorithm may assume (incorrectly) that two “nearby” values are more similar than two distant values</a:t>
            </a:r>
          </a:p>
          <a:p>
            <a:pPr lvl="1"/>
            <a:r>
              <a:rPr lang="en-US" sz="1800" dirty="0"/>
              <a:t>&lt;1H OCEAN and NEAR OCEAN encoded as 0 and 4 – even though they’re more similar to each other than INLAND (encoded to 1)</a:t>
            </a:r>
          </a:p>
          <a:p>
            <a:pPr lvl="1"/>
            <a:r>
              <a:rPr lang="en-US" sz="1800" dirty="0"/>
              <a:t>Only use this if the categories are </a:t>
            </a:r>
            <a:r>
              <a:rPr lang="en-US" sz="1800" b="1" dirty="0"/>
              <a:t>ordered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75C50-DBE7-4339-B422-8C32F4B6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86" y="1152525"/>
            <a:ext cx="2727409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4A848-167E-444A-B882-95A44922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162300"/>
            <a:ext cx="3454758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EAD8F-01A0-455D-B30A-4414306F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9" y="4509177"/>
            <a:ext cx="4819650" cy="589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96EE5C-4052-4D86-AB37-847717C2216F}"/>
                  </a:ext>
                </a:extLst>
              </p14:cNvPr>
              <p14:cNvContentPartPr/>
              <p14:nvPr/>
            </p14:nvContentPartPr>
            <p14:xfrm>
              <a:off x="2557440" y="1294560"/>
              <a:ext cx="5329800" cy="3098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96EE5C-4052-4D86-AB37-847717C22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8080" y="1285200"/>
                <a:ext cx="5348520" cy="31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06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A75C-7AF6-44B6-875B-B50BD359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Categorical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7355-936B-45A6-8109-38B5CA26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5486400" cy="3546873"/>
          </a:xfrm>
        </p:spPr>
        <p:txBody>
          <a:bodyPr/>
          <a:lstStyle/>
          <a:p>
            <a:r>
              <a:rPr lang="en-US" sz="1800" dirty="0"/>
              <a:t>Option 2: One hot encoding – one dummy binary attribute per category</a:t>
            </a:r>
          </a:p>
          <a:p>
            <a:pPr lvl="1"/>
            <a:r>
              <a:rPr lang="en-US" sz="1800" dirty="0"/>
              <a:t>Sparse matrix with nonzero element location generated</a:t>
            </a:r>
          </a:p>
          <a:p>
            <a:pPr lvl="1"/>
            <a:r>
              <a:rPr lang="en-US" sz="1800" dirty="0"/>
              <a:t>May degrade performance if there are too many categories – consider replacing with useful numeric features related to categories if possible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75C50-DBE7-4339-B422-8C32F4B6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047750"/>
            <a:ext cx="3032209" cy="2001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E7E97-BF72-4368-A3A2-E66E65D7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" y="3333750"/>
            <a:ext cx="4538367" cy="110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969B2-66FB-4222-84BD-C1776B3D4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95" y="3128894"/>
            <a:ext cx="2459191" cy="1592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A2DAA3-6E4E-4051-8B93-2A9DF93E1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4" y="4538994"/>
            <a:ext cx="4272186" cy="473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E538EC-9D81-4F32-8D75-0D0890FD630E}"/>
                  </a:ext>
                </a:extLst>
              </p14:cNvPr>
              <p14:cNvContentPartPr/>
              <p14:nvPr/>
            </p14:nvContentPartPr>
            <p14:xfrm>
              <a:off x="1659600" y="763920"/>
              <a:ext cx="7012440" cy="315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E538EC-9D81-4F32-8D75-0D0890FD63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0240" y="754560"/>
                <a:ext cx="7031160" cy="31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711A-106B-40AA-83BC-A2C59227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A71B-95A1-4CD1-B1F9-42615DB8B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495800" cy="3546873"/>
          </a:xfrm>
        </p:spPr>
        <p:txBody>
          <a:bodyPr/>
          <a:lstStyle/>
          <a:p>
            <a:r>
              <a:rPr lang="en-US" sz="1800" dirty="0"/>
              <a:t>Usually, ML systems don’t perform well if input attributes have very different scales</a:t>
            </a:r>
          </a:p>
          <a:p>
            <a:pPr lvl="1"/>
            <a:r>
              <a:rPr lang="en-US" sz="1500" dirty="0"/>
              <a:t>In housing data, total # of rooms </a:t>
            </a:r>
            <a:r>
              <a:rPr lang="en-US" sz="1500" dirty="0">
                <a:sym typeface="Wingdings" panose="05000000000000000000" pitchFamily="2" charset="2"/>
              </a:rPr>
              <a:t> 6 to 39,320, whereas Median Income  0 to 15</a:t>
            </a:r>
          </a:p>
          <a:p>
            <a:r>
              <a:rPr lang="en-US" sz="1800" dirty="0">
                <a:sym typeface="Wingdings" panose="05000000000000000000" pitchFamily="2" charset="2"/>
              </a:rPr>
              <a:t>Normalization shift and rescale values so they range from 0 (minimum value) and 1 (maximum value)</a:t>
            </a:r>
          </a:p>
          <a:p>
            <a:pPr lvl="1"/>
            <a:r>
              <a:rPr lang="en-US" sz="1500" dirty="0">
                <a:sym typeface="Wingdings" panose="05000000000000000000" pitchFamily="2" charset="2"/>
              </a:rPr>
              <a:t>Might be adversely affected by outliers</a:t>
            </a:r>
          </a:p>
          <a:p>
            <a:r>
              <a:rPr lang="en-US" sz="1800" dirty="0">
                <a:sym typeface="Wingdings" panose="05000000000000000000" pitchFamily="2" charset="2"/>
              </a:rPr>
              <a:t>Standardization  subtract the mean value, and divide by standard deviation so that the resulting distribution has zero mean, and unit variance</a:t>
            </a:r>
          </a:p>
          <a:p>
            <a:pPr lvl="1"/>
            <a:r>
              <a:rPr lang="en-US" sz="1500" dirty="0">
                <a:sym typeface="Wingdings" panose="05000000000000000000" pitchFamily="2" charset="2"/>
              </a:rPr>
              <a:t>Not bound to a specific range (could be problematic for some algorithms such as NNs)</a:t>
            </a:r>
            <a:endParaRPr lang="en-US" sz="1500" dirty="0"/>
          </a:p>
        </p:txBody>
      </p:sp>
      <p:pic>
        <p:nvPicPr>
          <p:cNvPr id="2050" name="Picture 2" descr="Need and Types of Feature Scaling!! | by Abhigyan | Analytics Vidhya |  Medium">
            <a:extLst>
              <a:ext uri="{FF2B5EF4-FFF2-40B4-BE49-F238E27FC236}">
                <a16:creationId xmlns:a16="http://schemas.microsoft.com/office/drawing/2014/main" id="{A7A0B528-290A-47E2-9165-0FCDE176E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296" b="8519"/>
          <a:stretch/>
        </p:blipFill>
        <p:spPr bwMode="auto">
          <a:xfrm>
            <a:off x="4767262" y="1241823"/>
            <a:ext cx="43767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DDF667-D3AC-4019-A189-F9D445DD4552}"/>
                  </a:ext>
                </a:extLst>
              </p:cNvPr>
              <p:cNvSpPr txBox="1"/>
              <p:nvPr/>
            </p:nvSpPr>
            <p:spPr>
              <a:xfrm>
                <a:off x="6290232" y="2595932"/>
                <a:ext cx="2971800" cy="450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cs typeface="Calibri"/>
                  </a:rPr>
                  <a:t>Normalization: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𝑥𝑚𝑖𝑛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𝑥𝑚𝑎𝑥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𝑥𝑚𝑖𝑛</m:t>
                        </m:r>
                      </m:den>
                    </m:f>
                  </m:oMath>
                </a14:m>
                <a:endParaRPr lang="en-US" sz="16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DDF667-D3AC-4019-A189-F9D445DD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32" y="2595932"/>
                <a:ext cx="2971800" cy="450508"/>
              </a:xfrm>
              <a:prstGeom prst="rect">
                <a:avLst/>
              </a:prstGeom>
              <a:blipFill>
                <a:blip r:embed="rId3"/>
                <a:stretch>
                  <a:fillRect l="-1232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29E42-4556-47BC-BBBE-DB6F3CAD3C3B}"/>
                  </a:ext>
                </a:extLst>
              </p:cNvPr>
              <p:cNvSpPr txBox="1"/>
              <p:nvPr/>
            </p:nvSpPr>
            <p:spPr>
              <a:xfrm>
                <a:off x="4831492" y="4019550"/>
                <a:ext cx="3581400" cy="421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cs typeface="Calibri"/>
                  </a:rPr>
                  <a:t>Standardization: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−µ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σ</m:t>
                        </m:r>
                      </m:den>
                    </m:f>
                  </m:oMath>
                </a14:m>
                <a:endParaRPr lang="en-US" sz="1600" dirty="0" err="1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D29E42-4556-47BC-BBBE-DB6F3CAD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2" y="4019550"/>
                <a:ext cx="3581400" cy="421782"/>
              </a:xfrm>
              <a:prstGeom prst="rect">
                <a:avLst/>
              </a:prstGeom>
              <a:blipFill>
                <a:blip r:embed="rId4"/>
                <a:stretch>
                  <a:fillRect l="-1022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899C0B-CA47-4A32-B4DA-335ED1EBA39B}"/>
                  </a:ext>
                </a:extLst>
              </p14:cNvPr>
              <p14:cNvContentPartPr/>
              <p14:nvPr/>
            </p14:nvContentPartPr>
            <p14:xfrm>
              <a:off x="934200" y="56880"/>
              <a:ext cx="6964200" cy="485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899C0B-CA47-4A32-B4DA-335ED1EBA3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4840" y="47520"/>
                <a:ext cx="6982920" cy="48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8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E05B-EFC6-46BE-9430-3ECF8F4E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0D8F-453C-4064-AF80-1A90D024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267200" cy="3546873"/>
          </a:xfrm>
        </p:spPr>
        <p:txBody>
          <a:bodyPr/>
          <a:lstStyle/>
          <a:p>
            <a:r>
              <a:rPr lang="en-US" sz="1800" dirty="0"/>
              <a:t>Scikit-Learn relies on duck typing </a:t>
            </a:r>
            <a:r>
              <a:rPr lang="en-US" sz="1800" dirty="0">
                <a:sym typeface="Wingdings" panose="05000000000000000000" pitchFamily="2" charset="2"/>
              </a:rPr>
              <a:t> create a class and implement three methods: fit(), transform(), and </a:t>
            </a:r>
            <a:r>
              <a:rPr lang="en-US" sz="1800" dirty="0" err="1">
                <a:sym typeface="Wingdings" panose="05000000000000000000" pitchFamily="2" charset="2"/>
              </a:rPr>
              <a:t>fit_transform</a:t>
            </a:r>
            <a:r>
              <a:rPr lang="en-US" sz="1800" dirty="0">
                <a:sym typeface="Wingdings" panose="05000000000000000000" pitchFamily="2" charset="2"/>
              </a:rPr>
              <a:t>() 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just add </a:t>
            </a:r>
            <a:r>
              <a:rPr lang="en-US" sz="1800" dirty="0" err="1">
                <a:sym typeface="Wingdings" panose="05000000000000000000" pitchFamily="2" charset="2"/>
              </a:rPr>
              <a:t>TransformerMixin</a:t>
            </a:r>
            <a:r>
              <a:rPr lang="en-US" sz="1800" dirty="0">
                <a:sym typeface="Wingdings" panose="05000000000000000000" pitchFamily="2" charset="2"/>
              </a:rPr>
              <a:t> as a base class to get </a:t>
            </a:r>
            <a:r>
              <a:rPr lang="en-US" sz="1800" dirty="0" err="1">
                <a:sym typeface="Wingdings" panose="05000000000000000000" pitchFamily="2" charset="2"/>
              </a:rPr>
              <a:t>fit_transform</a:t>
            </a:r>
            <a:r>
              <a:rPr lang="en-US" sz="1800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Adding </a:t>
            </a:r>
            <a:r>
              <a:rPr lang="en-US" sz="1800" dirty="0" err="1">
                <a:sym typeface="Wingdings" panose="05000000000000000000" pitchFamily="2" charset="2"/>
              </a:rPr>
              <a:t>BaseEstimator</a:t>
            </a:r>
            <a:r>
              <a:rPr lang="en-US" sz="1800" dirty="0">
                <a:sym typeface="Wingdings" panose="05000000000000000000" pitchFamily="2" charset="2"/>
              </a:rPr>
              <a:t> gives you two extra methods: </a:t>
            </a:r>
            <a:r>
              <a:rPr lang="en-US" sz="1800" dirty="0" err="1">
                <a:sym typeface="Wingdings" panose="05000000000000000000" pitchFamily="2" charset="2"/>
              </a:rPr>
              <a:t>get_params</a:t>
            </a:r>
            <a:r>
              <a:rPr lang="en-US" sz="1800" dirty="0">
                <a:sym typeface="Wingdings" panose="05000000000000000000" pitchFamily="2" charset="2"/>
              </a:rPr>
              <a:t>() and </a:t>
            </a:r>
            <a:r>
              <a:rPr lang="en-US" sz="1800" dirty="0" err="1">
                <a:sym typeface="Wingdings" panose="05000000000000000000" pitchFamily="2" charset="2"/>
              </a:rPr>
              <a:t>set_params</a:t>
            </a:r>
            <a:r>
              <a:rPr lang="en-US" sz="1800" dirty="0">
                <a:sym typeface="Wingdings" panose="05000000000000000000" pitchFamily="2" charset="2"/>
              </a:rPr>
              <a:t>()</a:t>
            </a:r>
          </a:p>
          <a:p>
            <a:r>
              <a:rPr lang="en-US" sz="1800" dirty="0">
                <a:sym typeface="Wingdings" panose="05000000000000000000" pitchFamily="2" charset="2"/>
              </a:rPr>
              <a:t>Consider the following  add the custom parameter </a:t>
            </a:r>
            <a:r>
              <a:rPr lang="en-US" sz="1800" dirty="0" err="1">
                <a:sym typeface="Wingdings" panose="05000000000000000000" pitchFamily="2" charset="2"/>
              </a:rPr>
              <a:t>bedrooms_per_room</a:t>
            </a:r>
            <a:r>
              <a:rPr lang="en-US" sz="1800" dirty="0">
                <a:sym typeface="Wingdings" panose="05000000000000000000" pitchFamily="2" charset="2"/>
              </a:rPr>
              <a:t> to the set of input attributes</a:t>
            </a:r>
          </a:p>
          <a:p>
            <a:r>
              <a:rPr lang="en-US" sz="1800" dirty="0">
                <a:sym typeface="Wingdings" panose="05000000000000000000" pitchFamily="2" charset="2"/>
              </a:rPr>
              <a:t>One hyperparameter in the form of </a:t>
            </a:r>
            <a:r>
              <a:rPr lang="en-US" sz="1800" dirty="0" err="1">
                <a:sym typeface="Wingdings" panose="05000000000000000000" pitchFamily="2" charset="2"/>
              </a:rPr>
              <a:t>add_bedrooms_per_room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AB0A9-3F52-49B3-9455-8D545FC7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35" y="1047750"/>
            <a:ext cx="4288393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B39D1-0383-41C5-A17D-F96BF2D0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466" y="3173865"/>
            <a:ext cx="4267200" cy="7264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3E486F-29A7-42A9-9930-5FB47CE1FE6D}"/>
                  </a:ext>
                </a:extLst>
              </p14:cNvPr>
              <p14:cNvContentPartPr/>
              <p14:nvPr/>
            </p14:nvContentPartPr>
            <p14:xfrm>
              <a:off x="1721880" y="1181880"/>
              <a:ext cx="5472720" cy="225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3E486F-29A7-42A9-9930-5FB47CE1FE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520" y="1172520"/>
                <a:ext cx="5491440" cy="22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8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164A-7177-4FDE-8E4D-893714BC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9358-F70F-4A16-A892-B7634D672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581400" cy="3546873"/>
          </a:xfrm>
        </p:spPr>
        <p:txBody>
          <a:bodyPr/>
          <a:lstStyle/>
          <a:p>
            <a:r>
              <a:rPr lang="en-US" sz="1800" dirty="0"/>
              <a:t>Ensure data transformation steps are executed in the right order</a:t>
            </a:r>
          </a:p>
          <a:p>
            <a:r>
              <a:rPr lang="en-US" sz="1800" dirty="0"/>
              <a:t>Pipeline constructor </a:t>
            </a:r>
            <a:r>
              <a:rPr lang="en-US" sz="1800" dirty="0">
                <a:sym typeface="Wingdings" panose="05000000000000000000" pitchFamily="2" charset="2"/>
              </a:rPr>
              <a:t> take list of name/estimator pairs in sequence</a:t>
            </a:r>
          </a:p>
          <a:p>
            <a:r>
              <a:rPr lang="en-US" sz="1800" dirty="0">
                <a:sym typeface="Wingdings" panose="05000000000000000000" pitchFamily="2" charset="2"/>
              </a:rPr>
              <a:t>Column transformer handle numerical and categorical data together</a:t>
            </a:r>
          </a:p>
          <a:p>
            <a:r>
              <a:rPr lang="en-US" sz="1800" dirty="0" err="1">
                <a:sym typeface="Wingdings" panose="05000000000000000000" pitchFamily="2" charset="2"/>
              </a:rPr>
              <a:t>housing_prepared</a:t>
            </a:r>
            <a:r>
              <a:rPr lang="en-US" sz="1800" dirty="0">
                <a:sym typeface="Wingdings" panose="05000000000000000000" pitchFamily="2" charset="2"/>
              </a:rPr>
              <a:t> contains data ready for training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59710-51AB-4480-9946-13849C64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82861"/>
            <a:ext cx="4400550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4C2E9-3272-43D4-B5EC-2CA04309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65847"/>
            <a:ext cx="4305300" cy="203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29A3AE-421E-4436-8EF6-BA0D0BB4733D}"/>
                  </a:ext>
                </a:extLst>
              </p14:cNvPr>
              <p14:cNvContentPartPr/>
              <p14:nvPr/>
            </p14:nvContentPartPr>
            <p14:xfrm>
              <a:off x="4486680" y="1414080"/>
              <a:ext cx="3908880" cy="344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29A3AE-421E-4436-8EF6-BA0D0BB47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7320" y="1404720"/>
                <a:ext cx="3927600" cy="34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6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690-CD8E-48A0-B5FA-62459F74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D97FB-E589-4AA7-BCAD-00864684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547"/>
            <a:ext cx="3943350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8B48E-FC31-4E4B-8E01-D0EBA5B2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99851"/>
            <a:ext cx="6010275" cy="1323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ADFC2-5EE9-4B13-9E06-AB917CCE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09177"/>
            <a:ext cx="5381625" cy="118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99D6-A1DE-425D-8C62-D4D829677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008105"/>
            <a:ext cx="4343400" cy="775901"/>
          </a:xfrm>
        </p:spPr>
        <p:txBody>
          <a:bodyPr/>
          <a:lstStyle/>
          <a:p>
            <a:r>
              <a:rPr lang="en-US" sz="1800" dirty="0"/>
              <a:t>Import </a:t>
            </a:r>
            <a:r>
              <a:rPr lang="en-US" sz="1800" dirty="0" err="1"/>
              <a:t>LinearRegression</a:t>
            </a:r>
            <a:r>
              <a:rPr lang="en-US" sz="1800" dirty="0"/>
              <a:t> and fit to prepared training data and corresponding labels</a:t>
            </a:r>
          </a:p>
          <a:p>
            <a:r>
              <a:rPr lang="en-US" sz="1800" dirty="0"/>
              <a:t>Predictions are not exactly accurate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81ECB6-8894-4D6A-851E-7F31C7B9E3FA}"/>
              </a:ext>
            </a:extLst>
          </p:cNvPr>
          <p:cNvSpPr txBox="1">
            <a:spLocks/>
          </p:cNvSpPr>
          <p:nvPr/>
        </p:nvSpPr>
        <p:spPr bwMode="auto">
          <a:xfrm>
            <a:off x="5494895" y="3049029"/>
            <a:ext cx="3737919" cy="77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RMSE is $68,628 – better than nothing, but not great!</a:t>
            </a:r>
          </a:p>
          <a:p>
            <a:r>
              <a:rPr lang="en-US" sz="1800" kern="0" dirty="0"/>
              <a:t>Model is underfitting the data – model isn’t powerful enough/need better features/reduce constraints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1235E5-56D8-4DAE-9BA7-0261A4224F9F}"/>
                  </a:ext>
                </a:extLst>
              </p14:cNvPr>
              <p14:cNvContentPartPr/>
              <p14:nvPr/>
            </p14:nvContentPartPr>
            <p14:xfrm>
              <a:off x="148320" y="194040"/>
              <a:ext cx="7286400" cy="435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1235E5-56D8-4DAE-9BA7-0261A4224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960" y="184680"/>
                <a:ext cx="7305120" cy="43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88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B803-FC62-4309-9E70-0062522C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C2F9-1767-494B-9379-8CDE6033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2800"/>
            <a:ext cx="8534400" cy="3546873"/>
          </a:xfrm>
        </p:spPr>
        <p:txBody>
          <a:bodyPr/>
          <a:lstStyle/>
          <a:p>
            <a:r>
              <a:rPr lang="en-US" sz="1800" dirty="0"/>
              <a:t>Decision Trees </a:t>
            </a:r>
            <a:r>
              <a:rPr lang="en-US" sz="1800" dirty="0">
                <a:sym typeface="Wingdings" panose="05000000000000000000" pitchFamily="2" charset="2"/>
              </a:rPr>
              <a:t> m</a:t>
            </a:r>
            <a:r>
              <a:rPr lang="en-US" sz="1800" dirty="0"/>
              <a:t>ore powerful than Linear Regression</a:t>
            </a:r>
          </a:p>
          <a:p>
            <a:r>
              <a:rPr lang="en-US" sz="1800" dirty="0"/>
              <a:t>DTR can find complex, nonlinear relationships in the data – something linear regression is not capable of doing by definition</a:t>
            </a:r>
          </a:p>
          <a:p>
            <a:r>
              <a:rPr lang="en-US" sz="1800" dirty="0"/>
              <a:t>No error in between housing labels and housing predictions?</a:t>
            </a:r>
          </a:p>
          <a:p>
            <a:r>
              <a:rPr lang="en-US" sz="1800" dirty="0"/>
              <a:t>Tendency to overfit the data – need model validation!</a:t>
            </a:r>
          </a:p>
          <a:p>
            <a:r>
              <a:rPr lang="en-US" sz="1800" dirty="0"/>
              <a:t>Note: Decision Trees often look great during the training phase, and fail miserably in validation/testing. Don’t jump to conclusions too quickly!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86A22-43C1-414F-BE6E-23CBC41F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257550"/>
            <a:ext cx="370522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89C97-FD6D-4A18-AC55-4AAD5E59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38600"/>
            <a:ext cx="5391150" cy="971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F8AFAF-7318-43CB-B86B-CC80BC270F60}"/>
                  </a:ext>
                </a:extLst>
              </p14:cNvPr>
              <p14:cNvContentPartPr/>
              <p14:nvPr/>
            </p14:nvContentPartPr>
            <p14:xfrm>
              <a:off x="438120" y="667800"/>
              <a:ext cx="3693960" cy="420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F8AFAF-7318-43CB-B86B-CC80BC270F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760" y="658440"/>
                <a:ext cx="3712680" cy="42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39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45DA-CB97-4A33-919F-166DC87D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03A1A-EBE5-4DA9-A308-7F27C9FA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00" y="819150"/>
            <a:ext cx="4572000" cy="3546873"/>
          </a:xfrm>
        </p:spPr>
        <p:txBody>
          <a:bodyPr/>
          <a:lstStyle/>
          <a:p>
            <a:r>
              <a:rPr lang="en-US" sz="1800" dirty="0"/>
              <a:t>Option 1: Single Validation set</a:t>
            </a:r>
          </a:p>
          <a:p>
            <a:pPr lvl="1"/>
            <a:r>
              <a:rPr lang="en-US" sz="1700" dirty="0"/>
              <a:t>Use </a:t>
            </a:r>
            <a:r>
              <a:rPr lang="en-US" sz="1700" dirty="0" err="1"/>
              <a:t>train_test_split</a:t>
            </a:r>
            <a:r>
              <a:rPr lang="en-US" sz="1700" dirty="0"/>
              <a:t> to divide training set into </a:t>
            </a:r>
            <a:r>
              <a:rPr lang="en-US" sz="1700" dirty="0" err="1"/>
              <a:t>training+validation</a:t>
            </a:r>
            <a:endParaRPr lang="en-US" sz="1700" dirty="0"/>
          </a:p>
          <a:p>
            <a:pPr lvl="1"/>
            <a:r>
              <a:rPr lang="en-US" sz="1700" dirty="0"/>
              <a:t>Train your model with the smaller training set, and evaluate them against validation set</a:t>
            </a:r>
          </a:p>
          <a:p>
            <a:r>
              <a:rPr lang="en-US" sz="1800" dirty="0"/>
              <a:t>Option 2: K-fold cross-validation</a:t>
            </a:r>
          </a:p>
          <a:p>
            <a:pPr lvl="1"/>
            <a:r>
              <a:rPr lang="en-US" sz="1700" dirty="0" err="1"/>
              <a:t>Randonly</a:t>
            </a:r>
            <a:r>
              <a:rPr lang="en-US" sz="1700" dirty="0"/>
              <a:t> split training set into K subsets, or folds - train and evaluate model K times, picking one fold for eval and training on the rest</a:t>
            </a:r>
          </a:p>
          <a:p>
            <a:pPr lvl="1"/>
            <a:r>
              <a:rPr lang="en-US" sz="1700" dirty="0"/>
              <a:t>Better to do this, especially if you have a small dataset</a:t>
            </a:r>
          </a:p>
          <a:p>
            <a:r>
              <a:rPr lang="en-US" sz="1800" dirty="0"/>
              <a:t>Lin Reg model actually does better than the Decision Tree model!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1DE1F-2242-4FD5-880F-F7274CF8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36024"/>
            <a:ext cx="4572000" cy="648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24558-0F74-4978-AD44-D17A2877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76" y="1682179"/>
            <a:ext cx="3962400" cy="1528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28460-7567-4F00-A348-5228671E6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84" y="3283005"/>
            <a:ext cx="4491038" cy="1368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6278AD-29BE-40C0-BB8F-21581E320CEC}"/>
                  </a:ext>
                </a:extLst>
              </p14:cNvPr>
              <p14:cNvContentPartPr/>
              <p14:nvPr/>
            </p14:nvContentPartPr>
            <p14:xfrm>
              <a:off x="654120" y="160560"/>
              <a:ext cx="8115840" cy="438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6278AD-29BE-40C0-BB8F-21581E320C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760" y="151200"/>
                <a:ext cx="8134560" cy="44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94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C836-F530-4136-87CE-7A80C057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53A6-81F8-4CD2-84D8-4A27B63FA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7315200" cy="3546873"/>
          </a:xfrm>
        </p:spPr>
        <p:txBody>
          <a:bodyPr/>
          <a:lstStyle/>
          <a:p>
            <a:r>
              <a:rPr lang="en-US" sz="2000" dirty="0"/>
              <a:t>Grid Search</a:t>
            </a:r>
          </a:p>
          <a:p>
            <a:pPr lvl="1"/>
            <a:r>
              <a:rPr lang="en-US" sz="2000" dirty="0"/>
              <a:t>Specify hyperparameters to experiment with</a:t>
            </a:r>
          </a:p>
          <a:p>
            <a:pPr lvl="1"/>
            <a:r>
              <a:rPr lang="en-US" sz="2000" dirty="0"/>
              <a:t>Use cross validation to evaluate all possible combinations</a:t>
            </a:r>
          </a:p>
          <a:p>
            <a:r>
              <a:rPr lang="en-US" sz="2000" dirty="0"/>
              <a:t>Randomized Search</a:t>
            </a:r>
          </a:p>
          <a:p>
            <a:pPr lvl="1"/>
            <a:r>
              <a:rPr lang="en-US" sz="2000" dirty="0"/>
              <a:t>Useful when hyperparameter search space is large</a:t>
            </a:r>
          </a:p>
          <a:p>
            <a:pPr lvl="1"/>
            <a:r>
              <a:rPr lang="en-US" sz="2000" dirty="0"/>
              <a:t>More control over computing budget – set number of iterations</a:t>
            </a:r>
          </a:p>
          <a:p>
            <a:r>
              <a:rPr lang="en-US" sz="2000" dirty="0"/>
              <a:t>Ensemble Methods</a:t>
            </a:r>
          </a:p>
          <a:p>
            <a:pPr lvl="1"/>
            <a:r>
              <a:rPr lang="en-US" sz="2000" dirty="0"/>
              <a:t>Group of models often work better than a single individual model</a:t>
            </a:r>
          </a:p>
          <a:p>
            <a:r>
              <a:rPr lang="en-US" sz="2000" dirty="0"/>
              <a:t>Analyze the best models (and features) and their errors – then predict on the test set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EEE1BB-8C1E-4EA7-8F56-0557EBB8EED9}"/>
                  </a:ext>
                </a:extLst>
              </p14:cNvPr>
              <p14:cNvContentPartPr/>
              <p14:nvPr/>
            </p14:nvContentPartPr>
            <p14:xfrm>
              <a:off x="1299240" y="1738800"/>
              <a:ext cx="2109240" cy="316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EEE1BB-8C1E-4EA7-8F56-0557EBB8EE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9880" y="1729440"/>
                <a:ext cx="2127960" cy="31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47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1C90-1951-4ED5-834E-84C51306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gone wrong?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05E79-1CC0-426F-8B0C-C7FE15B4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4" y="895350"/>
            <a:ext cx="3657601" cy="412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C256A-B830-447B-8272-580DB965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4" y="914400"/>
            <a:ext cx="4719140" cy="3867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4F466-B9D6-4E76-80D3-8C0DED4C38F2}"/>
              </a:ext>
            </a:extLst>
          </p:cNvPr>
          <p:cNvSpPr txBox="1"/>
          <p:nvPr/>
        </p:nvSpPr>
        <p:spPr>
          <a:xfrm>
            <a:off x="329109" y="4774168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Source: </a:t>
            </a:r>
            <a:r>
              <a:rPr lang="en-US" sz="1600" dirty="0" err="1">
                <a:latin typeface="Calibri"/>
                <a:cs typeface="Calibri"/>
              </a:rPr>
              <a:t>fivethirtyeight</a:t>
            </a:r>
            <a:endParaRPr lang="en-US" sz="16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72E236-C8C2-44F6-AB1F-7C574803BC90}"/>
                  </a:ext>
                </a:extLst>
              </p14:cNvPr>
              <p14:cNvContentPartPr/>
              <p14:nvPr/>
            </p14:nvContentPartPr>
            <p14:xfrm>
              <a:off x="1589400" y="778320"/>
              <a:ext cx="6765120" cy="413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72E236-C8C2-44F6-AB1F-7C574803B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040" y="768960"/>
                <a:ext cx="6783840" cy="41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8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04D6-DF91-4E26-B6B3-30CFF78F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8B77-9CEC-4F68-B87E-1B08A7C4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Get predictors and labels from test set, set into pipeline, and evaluate!</a:t>
            </a:r>
          </a:p>
          <a:p>
            <a:pPr lvl="1"/>
            <a:r>
              <a:rPr lang="en-US" sz="2000" dirty="0"/>
              <a:t>Performance may be (and often is) worse than what was measured in cross validation</a:t>
            </a:r>
          </a:p>
          <a:p>
            <a:pPr lvl="1"/>
            <a:r>
              <a:rPr lang="en-US" sz="2000" dirty="0"/>
              <a:t>Final performance of system for housing data is comparable to human experts (but not better – still worth it!)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FA24A-FE44-4CE5-B1B5-B2C193E2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78" y="2821186"/>
            <a:ext cx="4848225" cy="1362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B979C-7E97-4CE5-941D-19952487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095750"/>
            <a:ext cx="5095875" cy="895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AD0EC6-4F72-4F76-8F26-5A47AD3E472E}"/>
                  </a:ext>
                </a:extLst>
              </p14:cNvPr>
              <p14:cNvContentPartPr/>
              <p14:nvPr/>
            </p14:nvContentPartPr>
            <p14:xfrm>
              <a:off x="1547280" y="2743560"/>
              <a:ext cx="6321600" cy="221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AD0EC6-4F72-4F76-8F26-5A47AD3E47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920" y="2734200"/>
                <a:ext cx="6340320" cy="22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9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942D-89DB-424B-80EB-15B52800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BB257-B7C1-4D83-85FC-706A9776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3733800" cy="3546873"/>
          </a:xfrm>
        </p:spPr>
        <p:txBody>
          <a:bodyPr/>
          <a:lstStyle/>
          <a:p>
            <a:r>
              <a:rPr lang="en-US" sz="2000" dirty="0"/>
              <a:t>During WW2, Allied Forces ran an analysis on airplanes that took bullets during combat</a:t>
            </a:r>
          </a:p>
          <a:p>
            <a:r>
              <a:rPr lang="en-US" sz="2000" dirty="0"/>
              <a:t>They wanted to figure out where planes were most vulnerable and needed armor</a:t>
            </a:r>
          </a:p>
          <a:p>
            <a:r>
              <a:rPr lang="en-US" sz="2000" dirty="0"/>
              <a:t>The red dots are bullet holes observed in planes that returned from combat</a:t>
            </a:r>
          </a:p>
          <a:p>
            <a:r>
              <a:rPr lang="en-US" sz="2000" dirty="0"/>
              <a:t>Where would YOU increase armor?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E1B00-B736-4CE9-87C8-BB4ED3EBB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638" r="29167"/>
          <a:stretch/>
        </p:blipFill>
        <p:spPr bwMode="auto">
          <a:xfrm>
            <a:off x="4267200" y="947061"/>
            <a:ext cx="4768865" cy="367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17CDAE-635D-4D45-9A66-D70A8E5094FF}"/>
                  </a:ext>
                </a:extLst>
              </p14:cNvPr>
              <p14:cNvContentPartPr/>
              <p14:nvPr/>
            </p14:nvContentPartPr>
            <p14:xfrm>
              <a:off x="694440" y="995040"/>
              <a:ext cx="8314560" cy="373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17CDAE-635D-4D45-9A66-D70A8E5094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080" y="985680"/>
                <a:ext cx="8333280" cy="37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7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C2D0-53A9-4DD2-844D-08AFFA1D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California 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1DEA-284D-4253-88A4-44811BC7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Objective: Use </a:t>
            </a:r>
            <a:r>
              <a:rPr lang="en-US" sz="2000" b="1" dirty="0">
                <a:latin typeface="Calibri"/>
                <a:cs typeface="Calibri"/>
              </a:rPr>
              <a:t>census data </a:t>
            </a:r>
            <a:r>
              <a:rPr lang="en-US" sz="2000" dirty="0">
                <a:latin typeface="Calibri"/>
                <a:cs typeface="Calibri"/>
              </a:rPr>
              <a:t>from California to </a:t>
            </a:r>
            <a:r>
              <a:rPr lang="en-US" sz="2000" b="1" dirty="0">
                <a:latin typeface="Calibri"/>
                <a:cs typeface="Calibri"/>
              </a:rPr>
              <a:t>build a model </a:t>
            </a:r>
            <a:r>
              <a:rPr lang="en-US" sz="2000" dirty="0">
                <a:latin typeface="Calibri"/>
                <a:cs typeface="Calibri"/>
              </a:rPr>
              <a:t>of </a:t>
            </a:r>
            <a:r>
              <a:rPr lang="en-US" sz="2000" b="1" dirty="0">
                <a:latin typeface="Calibri"/>
                <a:cs typeface="Calibri"/>
              </a:rPr>
              <a:t>housing prices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Source: </a:t>
            </a:r>
            <a:r>
              <a:rPr lang="en-US" sz="1800" dirty="0" err="1">
                <a:latin typeface="Calibri"/>
                <a:cs typeface="Calibri"/>
              </a:rPr>
              <a:t>StatLib</a:t>
            </a:r>
            <a:r>
              <a:rPr lang="en-US" sz="1800" dirty="0">
                <a:latin typeface="Calibri"/>
                <a:cs typeface="Calibri"/>
              </a:rPr>
              <a:t> repository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7D478-4F56-41BA-A3AC-9E3813D5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5" y="1758318"/>
            <a:ext cx="5708066" cy="3385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1DEF78-B13A-4FA6-BBF7-7BDDCE865C57}"/>
                  </a:ext>
                </a:extLst>
              </p14:cNvPr>
              <p14:cNvContentPartPr/>
              <p14:nvPr/>
            </p14:nvContentPartPr>
            <p14:xfrm>
              <a:off x="664560" y="2517480"/>
              <a:ext cx="2814120" cy="200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1DEF78-B13A-4FA6-BBF7-7BDDCE865C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00" y="2508120"/>
                <a:ext cx="2832840" cy="20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4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5B85-1786-40A7-9D78-F218CF1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68BB-7CE3-4F42-A05D-49BED7B5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47750"/>
            <a:ext cx="8763000" cy="3546873"/>
          </a:xfrm>
        </p:spPr>
        <p:txBody>
          <a:bodyPr/>
          <a:lstStyle/>
          <a:p>
            <a:r>
              <a:rPr lang="en-US" sz="2000" dirty="0"/>
              <a:t>Task: Predict median housing price in ANY district in CA, given all other metrics</a:t>
            </a:r>
          </a:p>
          <a:p>
            <a:pPr lvl="1"/>
            <a:r>
              <a:rPr lang="en-US" sz="2000" dirty="0"/>
              <a:t>Dataset includes metrics such as population, median household income, total rooms </a:t>
            </a:r>
            <a:r>
              <a:rPr lang="en-US" sz="2000" dirty="0" err="1"/>
              <a:t>etc</a:t>
            </a:r>
            <a:r>
              <a:rPr lang="en-US" sz="2000" dirty="0"/>
              <a:t> – as well as the median housing price in a district</a:t>
            </a:r>
          </a:p>
          <a:p>
            <a:pPr lvl="1"/>
            <a:r>
              <a:rPr lang="en-US" sz="2000" dirty="0"/>
              <a:t>Model output will go in as a signal to decide whether to invest in a given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161EC-09C8-4D0B-95FB-980281EE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31053"/>
            <a:ext cx="6324600" cy="249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F07D0-61E3-44B6-8378-D6AC3CD39EA0}"/>
              </a:ext>
            </a:extLst>
          </p:cNvPr>
          <p:cNvSpPr txBox="1"/>
          <p:nvPr/>
        </p:nvSpPr>
        <p:spPr>
          <a:xfrm>
            <a:off x="7239000" y="287655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Data Pipeline for District pricing project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46C8CA-B48A-470D-A237-1240FF94D25A}"/>
                  </a:ext>
                </a:extLst>
              </p14:cNvPr>
              <p14:cNvContentPartPr/>
              <p14:nvPr/>
            </p14:nvContentPartPr>
            <p14:xfrm>
              <a:off x="525600" y="38520"/>
              <a:ext cx="8606160" cy="225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46C8CA-B48A-470D-A237-1240FF94D2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240" y="29160"/>
                <a:ext cx="862488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7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CAF1-C18C-434D-A8C8-722F5207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Problem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56F8-7690-4073-BB5D-29E6CF4A2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458200" cy="3962400"/>
          </a:xfrm>
        </p:spPr>
        <p:txBody>
          <a:bodyPr/>
          <a:lstStyle/>
          <a:p>
            <a:r>
              <a:rPr lang="en-US" dirty="0"/>
              <a:t>Supervised, unsupervised, reinforcement?</a:t>
            </a:r>
          </a:p>
          <a:p>
            <a:pPr lvl="1"/>
            <a:r>
              <a:rPr lang="en-US" dirty="0"/>
              <a:t>We have the </a:t>
            </a:r>
            <a:r>
              <a:rPr lang="en-US" b="1" dirty="0"/>
              <a:t>labeled </a:t>
            </a:r>
            <a:r>
              <a:rPr lang="en-US" dirty="0"/>
              <a:t>training examples – the median housing price is included in the dataset. We can use </a:t>
            </a:r>
            <a:r>
              <a:rPr lang="en-US" b="1" dirty="0"/>
              <a:t>Supervised Learning</a:t>
            </a:r>
            <a:r>
              <a:rPr lang="en-US" dirty="0"/>
              <a:t>!</a:t>
            </a:r>
          </a:p>
          <a:p>
            <a:r>
              <a:rPr lang="en-US" dirty="0"/>
              <a:t>Classification or Regression?</a:t>
            </a:r>
          </a:p>
          <a:p>
            <a:pPr lvl="1"/>
            <a:r>
              <a:rPr lang="en-US" dirty="0"/>
              <a:t>The desired </a:t>
            </a:r>
            <a:r>
              <a:rPr lang="en-US" b="1" dirty="0"/>
              <a:t>output</a:t>
            </a:r>
            <a:r>
              <a:rPr lang="en-US" dirty="0"/>
              <a:t> is a </a:t>
            </a:r>
            <a:r>
              <a:rPr lang="en-US" b="1" dirty="0"/>
              <a:t>continuous</a:t>
            </a:r>
            <a:r>
              <a:rPr lang="en-US" dirty="0"/>
              <a:t> variable – this is a </a:t>
            </a:r>
            <a:r>
              <a:rPr lang="en-US" b="1" dirty="0"/>
              <a:t>regression </a:t>
            </a:r>
            <a:r>
              <a:rPr lang="en-US" dirty="0"/>
              <a:t>task</a:t>
            </a:r>
          </a:p>
          <a:p>
            <a:pPr lvl="1"/>
            <a:r>
              <a:rPr lang="en-US" dirty="0"/>
              <a:t>Multiple features available - it’s a </a:t>
            </a:r>
            <a:r>
              <a:rPr lang="en-US" b="1" dirty="0"/>
              <a:t>multiple </a:t>
            </a:r>
            <a:r>
              <a:rPr lang="en-US" dirty="0"/>
              <a:t>regression</a:t>
            </a:r>
            <a:r>
              <a:rPr lang="en-US" b="1" dirty="0"/>
              <a:t>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Only one value to be predicted – </a:t>
            </a:r>
            <a:r>
              <a:rPr lang="en-US" b="1" dirty="0"/>
              <a:t>univariate</a:t>
            </a:r>
            <a:r>
              <a:rPr lang="en-US" dirty="0"/>
              <a:t> regression problem</a:t>
            </a:r>
          </a:p>
          <a:p>
            <a:r>
              <a:rPr lang="en-US" dirty="0"/>
              <a:t>Batch Learning or Online Learning?</a:t>
            </a:r>
          </a:p>
          <a:p>
            <a:pPr lvl="1"/>
            <a:r>
              <a:rPr lang="en-US" dirty="0"/>
              <a:t>No incoming data other than dataset – </a:t>
            </a:r>
            <a:r>
              <a:rPr lang="en-US" b="1" dirty="0"/>
              <a:t>batch</a:t>
            </a:r>
            <a:r>
              <a:rPr lang="en-US" dirty="0"/>
              <a:t> learning is fine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5A18EB-2F12-4783-AC73-13E00A87C2D0}"/>
                  </a:ext>
                </a:extLst>
              </p14:cNvPr>
              <p14:cNvContentPartPr/>
              <p14:nvPr/>
            </p14:nvContentPartPr>
            <p14:xfrm>
              <a:off x="253080" y="100800"/>
              <a:ext cx="5333760" cy="363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5A18EB-2F12-4783-AC73-13E00A87C2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20" y="91440"/>
                <a:ext cx="535248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0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CAF1-C18C-434D-A8C8-722F5207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5C2A-1345-4407-B1DE-426DA773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276350"/>
            <a:ext cx="4214812" cy="97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5F3B6-5D8E-4E67-9A7C-071A295C1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9" b="3376"/>
          <a:stretch/>
        </p:blipFill>
        <p:spPr>
          <a:xfrm>
            <a:off x="7657201" y="2252235"/>
            <a:ext cx="1676400" cy="2181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56F8-7690-4073-BB5D-29E6CF4A2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57" y="838200"/>
            <a:ext cx="7455244" cy="4095750"/>
          </a:xfrm>
        </p:spPr>
        <p:txBody>
          <a:bodyPr/>
          <a:lstStyle/>
          <a:p>
            <a:r>
              <a:rPr lang="en-US" sz="2000" dirty="0"/>
              <a:t>Root Mean Square Error (RMSE) or Mean Absolute Error (MAE)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800" i="1" dirty="0">
                <a:solidFill>
                  <a:schemeClr val="tx1"/>
                </a:solidFill>
              </a:rPr>
              <a:t>m</a:t>
            </a:r>
            <a:r>
              <a:rPr lang="en-US" sz="1800" dirty="0">
                <a:solidFill>
                  <a:schemeClr val="tx1"/>
                </a:solidFill>
              </a:rPr>
              <a:t> - number of </a:t>
            </a:r>
            <a:r>
              <a:rPr lang="en-US" sz="1800" b="1" dirty="0">
                <a:solidFill>
                  <a:schemeClr val="tx1"/>
                </a:solidFill>
              </a:rPr>
              <a:t>instances</a:t>
            </a:r>
            <a:r>
              <a:rPr lang="en-US" sz="1800" dirty="0">
                <a:solidFill>
                  <a:schemeClr val="tx1"/>
                </a:solidFill>
              </a:rPr>
              <a:t> in the dataset 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x</a:t>
            </a:r>
            <a:r>
              <a:rPr lang="en-US" sz="1800" i="1" baseline="30000" dirty="0">
                <a:solidFill>
                  <a:schemeClr val="tx1"/>
                </a:solidFill>
              </a:rPr>
              <a:t>(</a:t>
            </a:r>
            <a:r>
              <a:rPr lang="en-US" sz="1800" i="1" baseline="30000" dirty="0" err="1">
                <a:solidFill>
                  <a:schemeClr val="tx1"/>
                </a:solidFill>
              </a:rPr>
              <a:t>i</a:t>
            </a:r>
            <a:r>
              <a:rPr lang="en-US" sz="1800" i="1" baseline="30000" dirty="0">
                <a:solidFill>
                  <a:schemeClr val="tx1"/>
                </a:solidFill>
              </a:rPr>
              <a:t>)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dirty="0">
                <a:solidFill>
                  <a:schemeClr val="tx1"/>
                </a:solidFill>
              </a:rPr>
              <a:t>vector of all </a:t>
            </a:r>
            <a:r>
              <a:rPr lang="en-US" sz="1800" b="1" dirty="0">
                <a:solidFill>
                  <a:schemeClr val="tx1"/>
                </a:solidFill>
              </a:rPr>
              <a:t>feature</a:t>
            </a:r>
            <a:r>
              <a:rPr lang="en-US" sz="1800" dirty="0">
                <a:solidFill>
                  <a:schemeClr val="tx1"/>
                </a:solidFill>
              </a:rPr>
              <a:t> values for </a:t>
            </a:r>
            <a:r>
              <a:rPr lang="en-US" sz="1800" b="1" dirty="0">
                <a:solidFill>
                  <a:schemeClr val="tx1"/>
                </a:solidFill>
              </a:rPr>
              <a:t>instance </a:t>
            </a:r>
            <a:r>
              <a:rPr lang="en-US" sz="1800" b="1" dirty="0" err="1">
                <a:solidFill>
                  <a:schemeClr val="tx1"/>
                </a:solidFill>
              </a:rPr>
              <a:t>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and </a:t>
            </a:r>
            <a:r>
              <a:rPr lang="en-US" sz="1800" dirty="0">
                <a:solidFill>
                  <a:srgbClr val="000000"/>
                </a:solidFill>
              </a:rPr>
              <a:t>y</a:t>
            </a:r>
            <a:r>
              <a:rPr kumimoji="0" lang="en-US" sz="18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</a:t>
            </a:r>
            <a:r>
              <a:rPr kumimoji="0" lang="en-US" sz="18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</a:t>
            </a:r>
            <a:r>
              <a:rPr lang="en-US" sz="1800" b="1" dirty="0">
                <a:solidFill>
                  <a:srgbClr val="000000"/>
                </a:solidFill>
              </a:rPr>
              <a:t>label</a:t>
            </a:r>
            <a:r>
              <a:rPr lang="en-US" sz="1800" dirty="0">
                <a:solidFill>
                  <a:srgbClr val="000000"/>
                </a:solidFill>
              </a:rPr>
              <a:t> value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for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instance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lvl="1" indent="-257168">
              <a:buClr>
                <a:srgbClr val="333399"/>
              </a:buClr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X-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matrix containing all feature values (excluding the labels) of all instances in dataset</a:t>
            </a:r>
          </a:p>
          <a:p>
            <a:pPr lvl="1" indent="-257168">
              <a:buClr>
                <a:srgbClr val="333399"/>
              </a:buClr>
              <a:defRPr/>
            </a:pPr>
            <a:r>
              <a:rPr lang="en-US" sz="1800" dirty="0">
                <a:solidFill>
                  <a:srgbClr val="000000"/>
                </a:solidFill>
              </a:rPr>
              <a:t>h – system’s hypothesis/prediction function/weights</a:t>
            </a:r>
          </a:p>
          <a:p>
            <a:pPr lvl="1" indent="-257168">
              <a:buClr>
                <a:srgbClr val="333399"/>
              </a:buClr>
              <a:defRPr/>
            </a:pPr>
            <a:r>
              <a:rPr lang="en-US" sz="1800" dirty="0">
                <a:solidFill>
                  <a:srgbClr val="000000"/>
                </a:solidFill>
              </a:rPr>
              <a:t>RMSE(</a:t>
            </a:r>
            <a:r>
              <a:rPr lang="en-US" sz="1800" b="1" dirty="0" err="1">
                <a:solidFill>
                  <a:srgbClr val="000000"/>
                </a:solidFill>
              </a:rPr>
              <a:t>X,</a:t>
            </a:r>
            <a:r>
              <a:rPr lang="en-US" sz="1800" dirty="0" err="1">
                <a:solidFill>
                  <a:srgbClr val="000000"/>
                </a:solidFill>
              </a:rPr>
              <a:t>h</a:t>
            </a:r>
            <a:r>
              <a:rPr lang="en-US" sz="1800" dirty="0">
                <a:solidFill>
                  <a:srgbClr val="000000"/>
                </a:solidFill>
              </a:rPr>
              <a:t>) or MAE(</a:t>
            </a:r>
            <a:r>
              <a:rPr lang="en-US" sz="1800" b="1" dirty="0" err="1">
                <a:solidFill>
                  <a:srgbClr val="000000"/>
                </a:solidFill>
              </a:rPr>
              <a:t>X,</a:t>
            </a:r>
            <a:r>
              <a:rPr lang="en-US" sz="1800" dirty="0" err="1">
                <a:solidFill>
                  <a:srgbClr val="000000"/>
                </a:solidFill>
              </a:rPr>
              <a:t>h</a:t>
            </a:r>
            <a:r>
              <a:rPr lang="en-US" sz="1800" dirty="0">
                <a:solidFill>
                  <a:srgbClr val="000000"/>
                </a:solidFill>
              </a:rPr>
              <a:t>) – </a:t>
            </a:r>
            <a:r>
              <a:rPr lang="en-US" sz="1800" b="1" dirty="0">
                <a:solidFill>
                  <a:srgbClr val="000000"/>
                </a:solidFill>
              </a:rPr>
              <a:t>cost function</a:t>
            </a:r>
            <a:r>
              <a:rPr lang="en-US" sz="1800" dirty="0">
                <a:solidFill>
                  <a:srgbClr val="000000"/>
                </a:solidFill>
              </a:rPr>
              <a:t> measured on set of examples using your hypothesis h</a:t>
            </a:r>
          </a:p>
          <a:p>
            <a:pPr>
              <a:buClr>
                <a:srgbClr val="333399"/>
              </a:buClr>
              <a:defRPr/>
            </a:pPr>
            <a:endParaRPr kumimoji="0" lang="en-US" sz="1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7A437-16F4-4917-9441-AF4A77D6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18" y="1276350"/>
            <a:ext cx="3629025" cy="1009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F2D144-AB34-4BCD-981F-58B795F7FF9F}"/>
                  </a:ext>
                </a:extLst>
              </p14:cNvPr>
              <p14:cNvContentPartPr/>
              <p14:nvPr/>
            </p14:nvContentPartPr>
            <p14:xfrm>
              <a:off x="550440" y="17640"/>
              <a:ext cx="4823640" cy="205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F2D144-AB34-4BCD-981F-58B795F7F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080" y="8280"/>
                <a:ext cx="4842360" cy="20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2D9035-F658-40CE-8AAE-B0F80BF61DD6}"/>
                  </a:ext>
                </a:extLst>
              </p14:cNvPr>
              <p14:cNvContentPartPr/>
              <p14:nvPr/>
            </p14:nvContentPartPr>
            <p14:xfrm>
              <a:off x="7610400" y="3043440"/>
              <a:ext cx="49644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2D9035-F658-40CE-8AAE-B0F80BF61D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040" y="3034080"/>
                <a:ext cx="515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2ADFB5-C109-45B4-987F-E668E5CA7EA1}"/>
                  </a:ext>
                </a:extLst>
              </p14:cNvPr>
              <p14:cNvContentPartPr/>
              <p14:nvPr/>
            </p14:nvContentPartPr>
            <p14:xfrm>
              <a:off x="6518520" y="25560"/>
              <a:ext cx="2231640" cy="108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2ADFB5-C109-45B4-987F-E668E5CA7E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9160" y="16200"/>
                <a:ext cx="2250360" cy="11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6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290E-EAC5-4480-88DE-C7B72BF5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E3A9-D9BB-4DB5-8CB7-B4C78C70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Error – i.e. the difference between true label value y and the predicted label value computed as h(</a:t>
            </a:r>
            <a:r>
              <a:rPr lang="en-US" sz="2400" b="1" dirty="0">
                <a:solidFill>
                  <a:srgbClr val="002060"/>
                </a:solidFill>
              </a:rPr>
              <a:t>x</a:t>
            </a:r>
            <a:r>
              <a:rPr lang="en-US" sz="2400" i="1" baseline="30000" dirty="0">
                <a:solidFill>
                  <a:srgbClr val="002060"/>
                </a:solidFill>
              </a:rPr>
              <a:t>(</a:t>
            </a:r>
            <a:r>
              <a:rPr lang="en-US" sz="2400" i="1" baseline="30000" dirty="0" err="1">
                <a:solidFill>
                  <a:srgbClr val="002060"/>
                </a:solidFill>
              </a:rPr>
              <a:t>i</a:t>
            </a:r>
            <a:r>
              <a:rPr lang="en-US" sz="2400" i="1" baseline="30000" dirty="0">
                <a:solidFill>
                  <a:srgbClr val="002060"/>
                </a:solidFill>
              </a:rPr>
              <a:t>)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RMSE and MAE are two ways to measure the </a:t>
            </a:r>
            <a:r>
              <a:rPr lang="en-US" b="1" dirty="0"/>
              <a:t>distance</a:t>
            </a:r>
            <a:r>
              <a:rPr lang="en-US" dirty="0"/>
              <a:t> between two vectors – namely, the distance between your predicted labels, and the true label value</a:t>
            </a:r>
          </a:p>
          <a:p>
            <a:pPr lvl="1"/>
            <a:r>
              <a:rPr lang="en-US" dirty="0"/>
              <a:t>RMSE – straight line distance, or Euclidean norm, or L2 norm</a:t>
            </a:r>
          </a:p>
          <a:p>
            <a:pPr lvl="1"/>
            <a:r>
              <a:rPr lang="en-US" dirty="0"/>
              <a:t>MAE – city block distance, or Manhattan norm, or L1 norm</a:t>
            </a:r>
          </a:p>
          <a:p>
            <a:pPr lvl="1"/>
            <a:r>
              <a:rPr lang="en-US" dirty="0"/>
              <a:t>Higher norm index </a:t>
            </a:r>
            <a:r>
              <a:rPr lang="en-US" dirty="0">
                <a:sym typeface="Wingdings" panose="05000000000000000000" pitchFamily="2" charset="2"/>
              </a:rPr>
              <a:t> more sensitive to outliers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BF6868-D60F-4FC4-9532-62BD671EB391}"/>
                  </a:ext>
                </a:extLst>
              </p14:cNvPr>
              <p14:cNvContentPartPr/>
              <p14:nvPr/>
            </p14:nvContentPartPr>
            <p14:xfrm>
              <a:off x="6850800" y="52200"/>
              <a:ext cx="1430280" cy="64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BF6868-D60F-4FC4-9532-62BD671EB3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1440" y="42840"/>
                <a:ext cx="14490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E652C5-29F1-4ABA-B6EF-C9BBFB7C7AC3}"/>
                  </a:ext>
                </a:extLst>
              </p14:cNvPr>
              <p14:cNvContentPartPr/>
              <p14:nvPr/>
            </p14:nvContentPartPr>
            <p14:xfrm>
              <a:off x="5315400" y="2875680"/>
              <a:ext cx="1596960" cy="125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E652C5-29F1-4ABA-B6EF-C9BBFB7C7A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6040" y="2866320"/>
                <a:ext cx="1615680" cy="12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0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60E9-FFD3-4E22-9C93-0CBEEC80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EAE9-CA43-4E83-915D-2BB5D557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Automate process of fetching data because</a:t>
            </a:r>
          </a:p>
          <a:p>
            <a:pPr lvl="1"/>
            <a:r>
              <a:rPr lang="en-US" sz="2000" dirty="0"/>
              <a:t>It’s useful if the data changes regularly (can schedule this)</a:t>
            </a:r>
          </a:p>
          <a:p>
            <a:pPr lvl="1"/>
            <a:r>
              <a:rPr lang="en-US" sz="2000" dirty="0"/>
              <a:t>Can install on multiple machines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294CE-B740-4E7D-8578-89BBFB4C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66950"/>
            <a:ext cx="5867400" cy="26751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43D63D-EBD9-4720-B311-4A71127412A4}"/>
                  </a:ext>
                </a:extLst>
              </p14:cNvPr>
              <p14:cNvContentPartPr/>
              <p14:nvPr/>
            </p14:nvContentPartPr>
            <p14:xfrm>
              <a:off x="648720" y="2297160"/>
              <a:ext cx="4149360" cy="123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43D63D-EBD9-4720-B311-4A7112741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360" y="2287800"/>
                <a:ext cx="4168080" cy="12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6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35917</TotalTime>
  <Words>1851</Words>
  <Application>Microsoft Office PowerPoint</Application>
  <PresentationFormat>On-screen Show (16:9)</PresentationFormat>
  <Paragraphs>183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Wingdings</vt:lpstr>
      <vt:lpstr>dan-berkeley-nlp-v1</vt:lpstr>
      <vt:lpstr>CSE 445: Machine Learning </vt:lpstr>
      <vt:lpstr>Steps in an ML Project</vt:lpstr>
      <vt:lpstr>Prediction gone wrong?</vt:lpstr>
      <vt:lpstr>Example Problem: California Housing</vt:lpstr>
      <vt:lpstr>Frame the Problem</vt:lpstr>
      <vt:lpstr>What type of Problem is it?</vt:lpstr>
      <vt:lpstr>Performance Measure</vt:lpstr>
      <vt:lpstr>Performance Measure</vt:lpstr>
      <vt:lpstr>Download Data</vt:lpstr>
      <vt:lpstr>Quick Look at Data Structure</vt:lpstr>
      <vt:lpstr>Histogram</vt:lpstr>
      <vt:lpstr>Test Set Generation – Random Sampling</vt:lpstr>
      <vt:lpstr>Stratified Sampling</vt:lpstr>
      <vt:lpstr>Stratified Sampling</vt:lpstr>
      <vt:lpstr>Data Visualization</vt:lpstr>
      <vt:lpstr>Data Visualization</vt:lpstr>
      <vt:lpstr>Correlation between attributes</vt:lpstr>
      <vt:lpstr>Scatter matrix visualization of Correlation</vt:lpstr>
      <vt:lpstr>Attribute Combinations</vt:lpstr>
      <vt:lpstr>Missing Data - Numerical</vt:lpstr>
      <vt:lpstr>Text and Categorical Attributes</vt:lpstr>
      <vt:lpstr>Text and Categorical Attributes</vt:lpstr>
      <vt:lpstr>Feature Scaling</vt:lpstr>
      <vt:lpstr>Custom Transformers</vt:lpstr>
      <vt:lpstr>Pipeline</vt:lpstr>
      <vt:lpstr>Training – Linear Regression</vt:lpstr>
      <vt:lpstr>Training – Decision Tree Regression</vt:lpstr>
      <vt:lpstr>Validation</vt:lpstr>
      <vt:lpstr>Fine Tuning Models</vt:lpstr>
      <vt:lpstr>Evaluation on Test Set</vt:lpstr>
      <vt:lpstr>Check your Bias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SyAthar</cp:lastModifiedBy>
  <cp:revision>1600</cp:revision>
  <cp:lastPrinted>2014-01-21T07:51:01Z</cp:lastPrinted>
  <dcterms:created xsi:type="dcterms:W3CDTF">2004-08-27T04:16:05Z</dcterms:created>
  <dcterms:modified xsi:type="dcterms:W3CDTF">2020-11-19T03:39:01Z</dcterms:modified>
</cp:coreProperties>
</file>